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Oswald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79b723811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79b723811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8d86ff3bbe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8d86ff3bbe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g79b723811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9" name="Google Shape;1189;g79b723811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8d86ff3bbe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8d86ff3bbe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79b723811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79b723811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79b723811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79b723811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d86ff3bbe_0_26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d86ff3bbe_0_26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79b7238110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79b7238110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g8d86ff3bbe_0_1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6" name="Google Shape;1266;g8d86ff3bbe_0_1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8d86ff3bbe_0_1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3" name="Google Shape;1303;g8d86ff3bbe_0_1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8d86ff3bbe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8d86ff3bbe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8d86ff3bbe_0_1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8d86ff3bbe_0_1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d86ff3bbe_0_1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8d86ff3bbe_0_1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8d86ff3bbe_0_1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8d86ff3bbe_0_1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values are not suitable for plotting, so we use min max scaler to normalize them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c0d520b34c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c0d520b34c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d86ff3bbe_0_1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8d86ff3bbe_0_1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8d86ff3bbe_0_1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8d86ff3bbe_0_1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8d86ff3bbe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8d86ff3bbe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8d86ff3bbe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8d86ff3bbe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slack-redir.net/link?url=https%3A%2F%2Fwww.freepik.com%2F" TargetMode="External"/><Relationship Id="rId5" Type="http://schemas.openxmlformats.org/officeDocument/2006/relationships/hyperlink" Target="https://slack-redir.net/link?url=https%3A%2F%2Fstories.freepik.com%2F" TargetMode="Externa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rect b="b" l="l" r="r" t="t"/>
            <a:pathLst>
              <a:path extrusionOk="0" h="155722" w="176309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6000"/>
              <a:buNone/>
              <a:defRPr sz="6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600">
                <a:solidFill>
                  <a:srgbClr val="053B5C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3B5C"/>
              </a:buClr>
              <a:buSzPts val="1700"/>
              <a:buNone/>
              <a:defRPr sz="17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1"/>
          <p:cNvGrpSpPr/>
          <p:nvPr/>
        </p:nvGrpSpPr>
        <p:grpSpPr>
          <a:xfrm rot="9401449">
            <a:off x="754395" y="69566"/>
            <a:ext cx="1522160" cy="1254196"/>
            <a:chOff x="698956" y="6526827"/>
            <a:chExt cx="1522132" cy="1254173"/>
          </a:xfrm>
        </p:grpSpPr>
        <p:grpSp>
          <p:nvGrpSpPr>
            <p:cNvPr id="59" name="Google Shape;59;p11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60" name="Google Shape;60;p11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1" name="Google Shape;61;p11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62" name="Google Shape;62;p11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11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11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5" name="Google Shape;65;p11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66" name="Google Shape;66;p11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7" name="Google Shape;67;p11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68" name="Google Shape;68;p11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11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11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11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72" name="Google Shape;72;p11"/>
          <p:cNvSpPr/>
          <p:nvPr/>
        </p:nvSpPr>
        <p:spPr>
          <a:xfrm>
            <a:off x="135300" y="3359424"/>
            <a:ext cx="3190928" cy="1665834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75D9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3838" y="2854054"/>
            <a:ext cx="9136313" cy="2289456"/>
          </a:xfrm>
          <a:custGeom>
            <a:rect b="b" l="l" r="r" t="t"/>
            <a:pathLst>
              <a:path extrusionOk="0" h="70881" w="282858">
                <a:moveTo>
                  <a:pt x="57528" y="1"/>
                </a:moveTo>
                <a:cubicBezTo>
                  <a:pt x="37107" y="1"/>
                  <a:pt x="17867" y="6326"/>
                  <a:pt x="1" y="16029"/>
                </a:cubicBezTo>
                <a:lnTo>
                  <a:pt x="1" y="70881"/>
                </a:lnTo>
                <a:lnTo>
                  <a:pt x="282857" y="70881"/>
                </a:lnTo>
                <a:lnTo>
                  <a:pt x="282857" y="53831"/>
                </a:lnTo>
                <a:cubicBezTo>
                  <a:pt x="276183" y="53941"/>
                  <a:pt x="269511" y="54030"/>
                  <a:pt x="262852" y="54030"/>
                </a:cubicBezTo>
                <a:cubicBezTo>
                  <a:pt x="230491" y="54030"/>
                  <a:pt x="198425" y="51930"/>
                  <a:pt x="167736" y="39913"/>
                </a:cubicBezTo>
                <a:cubicBezTo>
                  <a:pt x="131005" y="25530"/>
                  <a:pt x="101025" y="967"/>
                  <a:pt x="59794" y="27"/>
                </a:cubicBezTo>
                <a:cubicBezTo>
                  <a:pt x="59037" y="10"/>
                  <a:pt x="58282" y="1"/>
                  <a:pt x="57528" y="1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flipH="1">
            <a:off x="7315803" y="3477799"/>
            <a:ext cx="1828197" cy="1665810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/>
          <p:nvPr/>
        </p:nvSpPr>
        <p:spPr>
          <a:xfrm flipH="1" rot="10800000">
            <a:off x="196876" y="18"/>
            <a:ext cx="2637197" cy="681282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1891075" y="2571750"/>
            <a:ext cx="5361900" cy="65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1"/>
          <p:cNvSpPr txBox="1"/>
          <p:nvPr>
            <p:ph hasCustomPrompt="1" idx="2" type="title"/>
          </p:nvPr>
        </p:nvSpPr>
        <p:spPr>
          <a:xfrm>
            <a:off x="1891075" y="1639950"/>
            <a:ext cx="5361900" cy="1053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5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891050" y="3081750"/>
            <a:ext cx="5361900" cy="42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0">
    <p:bg>
      <p:bgPr>
        <a:solidFill>
          <a:schemeClr val="dk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4420751" y="2753749"/>
            <a:ext cx="4769720" cy="2389758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13"/>
          <p:cNvGrpSpPr/>
          <p:nvPr/>
        </p:nvGrpSpPr>
        <p:grpSpPr>
          <a:xfrm rot="-1314983">
            <a:off x="8216103" y="3311234"/>
            <a:ext cx="972293" cy="928258"/>
            <a:chOff x="-1855532" y="1600966"/>
            <a:chExt cx="890361" cy="822923"/>
          </a:xfrm>
        </p:grpSpPr>
        <p:sp>
          <p:nvSpPr>
            <p:cNvPr id="83" name="Google Shape;83;p1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13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3"/>
          <p:cNvGrpSpPr/>
          <p:nvPr/>
        </p:nvGrpSpPr>
        <p:grpSpPr>
          <a:xfrm>
            <a:off x="461664" y="2367617"/>
            <a:ext cx="1251074" cy="1089966"/>
            <a:chOff x="2227541" y="6011760"/>
            <a:chExt cx="2864180" cy="2495343"/>
          </a:xfrm>
        </p:grpSpPr>
        <p:sp>
          <p:nvSpPr>
            <p:cNvPr id="87" name="Google Shape;87;p13"/>
            <p:cNvSpPr/>
            <p:nvPr/>
          </p:nvSpPr>
          <p:spPr>
            <a:xfrm rot="-1131582">
              <a:off x="2772277" y="6293752"/>
              <a:ext cx="2064072" cy="1922827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" name="Google Shape;88;p13"/>
            <p:cNvGrpSpPr/>
            <p:nvPr/>
          </p:nvGrpSpPr>
          <p:grpSpPr>
            <a:xfrm>
              <a:off x="2227541" y="6635267"/>
              <a:ext cx="2250382" cy="1871835"/>
              <a:chOff x="2227541" y="6635267"/>
              <a:chExt cx="2250382" cy="1871835"/>
            </a:xfrm>
          </p:grpSpPr>
          <p:sp>
            <p:nvSpPr>
              <p:cNvPr id="89" name="Google Shape;89;p13"/>
              <p:cNvSpPr/>
              <p:nvPr/>
            </p:nvSpPr>
            <p:spPr>
              <a:xfrm rot="-1131582">
                <a:off x="2389104" y="6911337"/>
                <a:ext cx="1927256" cy="1319697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13"/>
              <p:cNvSpPr/>
              <p:nvPr/>
            </p:nvSpPr>
            <p:spPr>
              <a:xfrm rot="-1131582">
                <a:off x="3441562" y="7628158"/>
                <a:ext cx="485043" cy="66058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3"/>
              <p:cNvSpPr/>
              <p:nvPr/>
            </p:nvSpPr>
            <p:spPr>
              <a:xfrm rot="-1131582">
                <a:off x="3621630" y="6827655"/>
                <a:ext cx="184071" cy="404239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2" name="Google Shape;92;p13"/>
          <p:cNvGrpSpPr/>
          <p:nvPr/>
        </p:nvGrpSpPr>
        <p:grpSpPr>
          <a:xfrm>
            <a:off x="190606" y="2294802"/>
            <a:ext cx="761443" cy="1254173"/>
            <a:chOff x="1668617" y="5683195"/>
            <a:chExt cx="1743230" cy="2871275"/>
          </a:xfrm>
        </p:grpSpPr>
        <p:sp>
          <p:nvSpPr>
            <p:cNvPr id="93" name="Google Shape;93;p13"/>
            <p:cNvSpPr/>
            <p:nvPr/>
          </p:nvSpPr>
          <p:spPr>
            <a:xfrm>
              <a:off x="1668617" y="5683195"/>
              <a:ext cx="1729969" cy="2242458"/>
            </a:xfrm>
            <a:custGeom>
              <a:rect b="b" l="l" r="r" t="t"/>
              <a:pathLst>
                <a:path extrusionOk="0" h="90641" w="69926">
                  <a:moveTo>
                    <a:pt x="18523" y="0"/>
                  </a:moveTo>
                  <a:cubicBezTo>
                    <a:pt x="16491" y="0"/>
                    <a:pt x="14474" y="212"/>
                    <a:pt x="12514" y="681"/>
                  </a:cubicBezTo>
                  <a:cubicBezTo>
                    <a:pt x="8025" y="1752"/>
                    <a:pt x="3239" y="4252"/>
                    <a:pt x="1334" y="8503"/>
                  </a:cubicBezTo>
                  <a:cubicBezTo>
                    <a:pt x="1274" y="8562"/>
                    <a:pt x="1227" y="8610"/>
                    <a:pt x="1167" y="8670"/>
                  </a:cubicBezTo>
                  <a:cubicBezTo>
                    <a:pt x="762" y="8991"/>
                    <a:pt x="715" y="9455"/>
                    <a:pt x="858" y="9836"/>
                  </a:cubicBezTo>
                  <a:cubicBezTo>
                    <a:pt x="703" y="10384"/>
                    <a:pt x="596" y="10944"/>
                    <a:pt x="536" y="11551"/>
                  </a:cubicBezTo>
                  <a:cubicBezTo>
                    <a:pt x="0" y="16968"/>
                    <a:pt x="3263" y="22302"/>
                    <a:pt x="6311" y="26505"/>
                  </a:cubicBezTo>
                  <a:cubicBezTo>
                    <a:pt x="13490" y="36399"/>
                    <a:pt x="23503" y="43602"/>
                    <a:pt x="32862" y="51258"/>
                  </a:cubicBezTo>
                  <a:cubicBezTo>
                    <a:pt x="42625" y="59271"/>
                    <a:pt x="49923" y="67689"/>
                    <a:pt x="56198" y="78619"/>
                  </a:cubicBezTo>
                  <a:cubicBezTo>
                    <a:pt x="57321" y="80578"/>
                    <a:pt x="62210" y="90640"/>
                    <a:pt x="65877" y="90640"/>
                  </a:cubicBezTo>
                  <a:cubicBezTo>
                    <a:pt x="66176" y="90640"/>
                    <a:pt x="66467" y="90573"/>
                    <a:pt x="66747" y="90430"/>
                  </a:cubicBezTo>
                  <a:cubicBezTo>
                    <a:pt x="69926" y="88810"/>
                    <a:pt x="69759" y="78154"/>
                    <a:pt x="69795" y="74952"/>
                  </a:cubicBezTo>
                  <a:cubicBezTo>
                    <a:pt x="69842" y="69999"/>
                    <a:pt x="69247" y="64998"/>
                    <a:pt x="68342" y="60104"/>
                  </a:cubicBezTo>
                  <a:cubicBezTo>
                    <a:pt x="68080" y="58676"/>
                    <a:pt x="67794" y="57271"/>
                    <a:pt x="67497" y="55866"/>
                  </a:cubicBezTo>
                  <a:cubicBezTo>
                    <a:pt x="65187" y="45305"/>
                    <a:pt x="61413" y="34423"/>
                    <a:pt x="56007" y="25029"/>
                  </a:cubicBezTo>
                  <a:cubicBezTo>
                    <a:pt x="51007" y="16349"/>
                    <a:pt x="43982" y="8039"/>
                    <a:pt x="34683" y="3824"/>
                  </a:cubicBezTo>
                  <a:cubicBezTo>
                    <a:pt x="29749" y="1583"/>
                    <a:pt x="24080" y="0"/>
                    <a:pt x="18523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" name="Google Shape;94;p13"/>
            <p:cNvGrpSpPr/>
            <p:nvPr/>
          </p:nvGrpSpPr>
          <p:grpSpPr>
            <a:xfrm>
              <a:off x="2252110" y="6027996"/>
              <a:ext cx="1159737" cy="2526474"/>
              <a:chOff x="2252110" y="6027996"/>
              <a:chExt cx="1159737" cy="2526474"/>
            </a:xfrm>
          </p:grpSpPr>
          <p:sp>
            <p:nvSpPr>
              <p:cNvPr id="95" name="Google Shape;95;p13"/>
              <p:cNvSpPr/>
              <p:nvPr/>
            </p:nvSpPr>
            <p:spPr>
              <a:xfrm>
                <a:off x="2252110" y="6027996"/>
                <a:ext cx="1159737" cy="2526474"/>
              </a:xfrm>
              <a:custGeom>
                <a:rect b="b" l="l" r="r" t="t"/>
                <a:pathLst>
                  <a:path extrusionOk="0" h="102121" w="46877">
                    <a:moveTo>
                      <a:pt x="249" y="0"/>
                    </a:moveTo>
                    <a:cubicBezTo>
                      <a:pt x="0" y="0"/>
                      <a:pt x="69" y="331"/>
                      <a:pt x="644" y="817"/>
                    </a:cubicBezTo>
                    <a:cubicBezTo>
                      <a:pt x="644" y="817"/>
                      <a:pt x="1049" y="1162"/>
                      <a:pt x="1799" y="1805"/>
                    </a:cubicBezTo>
                    <a:cubicBezTo>
                      <a:pt x="2180" y="2114"/>
                      <a:pt x="2633" y="2519"/>
                      <a:pt x="3157" y="2984"/>
                    </a:cubicBezTo>
                    <a:cubicBezTo>
                      <a:pt x="3419" y="3222"/>
                      <a:pt x="3704" y="3472"/>
                      <a:pt x="4002" y="3746"/>
                    </a:cubicBezTo>
                    <a:cubicBezTo>
                      <a:pt x="4300" y="4008"/>
                      <a:pt x="4609" y="4305"/>
                      <a:pt x="4943" y="4603"/>
                    </a:cubicBezTo>
                    <a:cubicBezTo>
                      <a:pt x="6264" y="5805"/>
                      <a:pt x="7788" y="7317"/>
                      <a:pt x="9467" y="9032"/>
                    </a:cubicBezTo>
                    <a:cubicBezTo>
                      <a:pt x="11134" y="10770"/>
                      <a:pt x="12932" y="12747"/>
                      <a:pt x="14765" y="14926"/>
                    </a:cubicBezTo>
                    <a:cubicBezTo>
                      <a:pt x="18409" y="19295"/>
                      <a:pt x="22100" y="24522"/>
                      <a:pt x="25231" y="30035"/>
                    </a:cubicBezTo>
                    <a:cubicBezTo>
                      <a:pt x="26791" y="32785"/>
                      <a:pt x="28219" y="35619"/>
                      <a:pt x="29529" y="38381"/>
                    </a:cubicBezTo>
                    <a:cubicBezTo>
                      <a:pt x="29696" y="38726"/>
                      <a:pt x="29862" y="39071"/>
                      <a:pt x="30029" y="39405"/>
                    </a:cubicBezTo>
                    <a:cubicBezTo>
                      <a:pt x="30184" y="39750"/>
                      <a:pt x="30339" y="40095"/>
                      <a:pt x="30505" y="40441"/>
                    </a:cubicBezTo>
                    <a:cubicBezTo>
                      <a:pt x="30815" y="41131"/>
                      <a:pt x="31124" y="41798"/>
                      <a:pt x="31422" y="42477"/>
                    </a:cubicBezTo>
                    <a:cubicBezTo>
                      <a:pt x="31720" y="43143"/>
                      <a:pt x="32006" y="43810"/>
                      <a:pt x="32291" y="44465"/>
                    </a:cubicBezTo>
                    <a:cubicBezTo>
                      <a:pt x="32363" y="44632"/>
                      <a:pt x="32434" y="44798"/>
                      <a:pt x="32506" y="44953"/>
                    </a:cubicBezTo>
                    <a:cubicBezTo>
                      <a:pt x="32577" y="45120"/>
                      <a:pt x="32637" y="45286"/>
                      <a:pt x="32708" y="45453"/>
                    </a:cubicBezTo>
                    <a:cubicBezTo>
                      <a:pt x="32839" y="45775"/>
                      <a:pt x="32970" y="46096"/>
                      <a:pt x="33113" y="46418"/>
                    </a:cubicBezTo>
                    <a:cubicBezTo>
                      <a:pt x="33649" y="47691"/>
                      <a:pt x="34161" y="49025"/>
                      <a:pt x="34708" y="50394"/>
                    </a:cubicBezTo>
                    <a:cubicBezTo>
                      <a:pt x="34970" y="51085"/>
                      <a:pt x="35232" y="51787"/>
                      <a:pt x="35494" y="52490"/>
                    </a:cubicBezTo>
                    <a:cubicBezTo>
                      <a:pt x="35625" y="52835"/>
                      <a:pt x="35768" y="53192"/>
                      <a:pt x="35899" y="53549"/>
                    </a:cubicBezTo>
                    <a:cubicBezTo>
                      <a:pt x="36018" y="53907"/>
                      <a:pt x="36149" y="54264"/>
                      <a:pt x="36280" y="54621"/>
                    </a:cubicBezTo>
                    <a:cubicBezTo>
                      <a:pt x="36411" y="54990"/>
                      <a:pt x="36542" y="55347"/>
                      <a:pt x="36661" y="55716"/>
                    </a:cubicBezTo>
                    <a:cubicBezTo>
                      <a:pt x="36732" y="55895"/>
                      <a:pt x="36792" y="56073"/>
                      <a:pt x="36863" y="56252"/>
                    </a:cubicBezTo>
                    <a:cubicBezTo>
                      <a:pt x="36923" y="56443"/>
                      <a:pt x="36982" y="56621"/>
                      <a:pt x="37054" y="56812"/>
                    </a:cubicBezTo>
                    <a:cubicBezTo>
                      <a:pt x="37304" y="57550"/>
                      <a:pt x="37554" y="58288"/>
                      <a:pt x="37804" y="59026"/>
                    </a:cubicBezTo>
                    <a:cubicBezTo>
                      <a:pt x="38280" y="60526"/>
                      <a:pt x="38780" y="62027"/>
                      <a:pt x="39233" y="63551"/>
                    </a:cubicBezTo>
                    <a:cubicBezTo>
                      <a:pt x="39697" y="65075"/>
                      <a:pt x="40126" y="66599"/>
                      <a:pt x="40554" y="68123"/>
                    </a:cubicBezTo>
                    <a:cubicBezTo>
                      <a:pt x="40769" y="68885"/>
                      <a:pt x="40971" y="69647"/>
                      <a:pt x="41173" y="70409"/>
                    </a:cubicBezTo>
                    <a:cubicBezTo>
                      <a:pt x="41376" y="71159"/>
                      <a:pt x="41566" y="71921"/>
                      <a:pt x="41757" y="72671"/>
                    </a:cubicBezTo>
                    <a:cubicBezTo>
                      <a:pt x="41852" y="73052"/>
                      <a:pt x="41947" y="73421"/>
                      <a:pt x="42043" y="73802"/>
                    </a:cubicBezTo>
                    <a:cubicBezTo>
                      <a:pt x="42126" y="74171"/>
                      <a:pt x="42221" y="74540"/>
                      <a:pt x="42304" y="74921"/>
                    </a:cubicBezTo>
                    <a:cubicBezTo>
                      <a:pt x="42388" y="75290"/>
                      <a:pt x="42483" y="75659"/>
                      <a:pt x="42566" y="76028"/>
                    </a:cubicBezTo>
                    <a:cubicBezTo>
                      <a:pt x="42650" y="76397"/>
                      <a:pt x="42745" y="76766"/>
                      <a:pt x="42816" y="77124"/>
                    </a:cubicBezTo>
                    <a:cubicBezTo>
                      <a:pt x="43126" y="78588"/>
                      <a:pt x="43436" y="80029"/>
                      <a:pt x="43686" y="81422"/>
                    </a:cubicBezTo>
                    <a:cubicBezTo>
                      <a:pt x="44733" y="87018"/>
                      <a:pt x="45341" y="91995"/>
                      <a:pt x="45722" y="95554"/>
                    </a:cubicBezTo>
                    <a:cubicBezTo>
                      <a:pt x="45817" y="96447"/>
                      <a:pt x="45900" y="97257"/>
                      <a:pt x="45972" y="97960"/>
                    </a:cubicBezTo>
                    <a:cubicBezTo>
                      <a:pt x="46055" y="98650"/>
                      <a:pt x="46114" y="99257"/>
                      <a:pt x="46150" y="99745"/>
                    </a:cubicBezTo>
                    <a:cubicBezTo>
                      <a:pt x="46245" y="100734"/>
                      <a:pt x="46305" y="101269"/>
                      <a:pt x="46305" y="101269"/>
                    </a:cubicBezTo>
                    <a:cubicBezTo>
                      <a:pt x="46369" y="101838"/>
                      <a:pt x="46515" y="102121"/>
                      <a:pt x="46640" y="102121"/>
                    </a:cubicBezTo>
                    <a:cubicBezTo>
                      <a:pt x="46769" y="102121"/>
                      <a:pt x="46877" y="101820"/>
                      <a:pt x="46853" y="101222"/>
                    </a:cubicBezTo>
                    <a:cubicBezTo>
                      <a:pt x="46853" y="101222"/>
                      <a:pt x="46805" y="100686"/>
                      <a:pt x="46734" y="99698"/>
                    </a:cubicBezTo>
                    <a:cubicBezTo>
                      <a:pt x="46686" y="99210"/>
                      <a:pt x="46638" y="98602"/>
                      <a:pt x="46579" y="97900"/>
                    </a:cubicBezTo>
                    <a:cubicBezTo>
                      <a:pt x="46507" y="97198"/>
                      <a:pt x="46436" y="96388"/>
                      <a:pt x="46353" y="95495"/>
                    </a:cubicBezTo>
                    <a:cubicBezTo>
                      <a:pt x="46007" y="91923"/>
                      <a:pt x="45472" y="86922"/>
                      <a:pt x="44483" y="81279"/>
                    </a:cubicBezTo>
                    <a:cubicBezTo>
                      <a:pt x="44245" y="79874"/>
                      <a:pt x="43948" y="78421"/>
                      <a:pt x="43650" y="76945"/>
                    </a:cubicBezTo>
                    <a:cubicBezTo>
                      <a:pt x="43590" y="76576"/>
                      <a:pt x="43495" y="76207"/>
                      <a:pt x="43412" y="75838"/>
                    </a:cubicBezTo>
                    <a:cubicBezTo>
                      <a:pt x="43328" y="75469"/>
                      <a:pt x="43245" y="75088"/>
                      <a:pt x="43162" y="74719"/>
                    </a:cubicBezTo>
                    <a:cubicBezTo>
                      <a:pt x="43078" y="74338"/>
                      <a:pt x="42995" y="73969"/>
                      <a:pt x="42912" y="73588"/>
                    </a:cubicBezTo>
                    <a:cubicBezTo>
                      <a:pt x="42816" y="73218"/>
                      <a:pt x="42721" y="72837"/>
                      <a:pt x="42626" y="72456"/>
                    </a:cubicBezTo>
                    <a:cubicBezTo>
                      <a:pt x="42447" y="71694"/>
                      <a:pt x="42269" y="70932"/>
                      <a:pt x="42066" y="70170"/>
                    </a:cubicBezTo>
                    <a:cubicBezTo>
                      <a:pt x="41876" y="69408"/>
                      <a:pt x="41673" y="68646"/>
                      <a:pt x="41471" y="67873"/>
                    </a:cubicBezTo>
                    <a:cubicBezTo>
                      <a:pt x="41054" y="66337"/>
                      <a:pt x="40638" y="64801"/>
                      <a:pt x="40173" y="63265"/>
                    </a:cubicBezTo>
                    <a:cubicBezTo>
                      <a:pt x="39733" y="61741"/>
                      <a:pt x="39245" y="60217"/>
                      <a:pt x="38768" y="58717"/>
                    </a:cubicBezTo>
                    <a:cubicBezTo>
                      <a:pt x="38518" y="57967"/>
                      <a:pt x="38268" y="57216"/>
                      <a:pt x="38030" y="56478"/>
                    </a:cubicBezTo>
                    <a:cubicBezTo>
                      <a:pt x="37971" y="56288"/>
                      <a:pt x="37899" y="56109"/>
                      <a:pt x="37840" y="55919"/>
                    </a:cubicBezTo>
                    <a:cubicBezTo>
                      <a:pt x="37780" y="55740"/>
                      <a:pt x="37709" y="55550"/>
                      <a:pt x="37649" y="55371"/>
                    </a:cubicBezTo>
                    <a:cubicBezTo>
                      <a:pt x="37518" y="55002"/>
                      <a:pt x="37387" y="54633"/>
                      <a:pt x="37268" y="54276"/>
                    </a:cubicBezTo>
                    <a:cubicBezTo>
                      <a:pt x="37137" y="53907"/>
                      <a:pt x="37006" y="53549"/>
                      <a:pt x="36887" y="53192"/>
                    </a:cubicBezTo>
                    <a:cubicBezTo>
                      <a:pt x="36756" y="52823"/>
                      <a:pt x="36613" y="52478"/>
                      <a:pt x="36482" y="52121"/>
                    </a:cubicBezTo>
                    <a:cubicBezTo>
                      <a:pt x="36220" y="51406"/>
                      <a:pt x="35970" y="50704"/>
                      <a:pt x="35696" y="50013"/>
                    </a:cubicBezTo>
                    <a:cubicBezTo>
                      <a:pt x="35161" y="48644"/>
                      <a:pt x="34637" y="47287"/>
                      <a:pt x="34101" y="46013"/>
                    </a:cubicBezTo>
                    <a:cubicBezTo>
                      <a:pt x="33958" y="45679"/>
                      <a:pt x="33827" y="45358"/>
                      <a:pt x="33696" y="45036"/>
                    </a:cubicBezTo>
                    <a:cubicBezTo>
                      <a:pt x="33625" y="44870"/>
                      <a:pt x="33553" y="44703"/>
                      <a:pt x="33482" y="44536"/>
                    </a:cubicBezTo>
                    <a:cubicBezTo>
                      <a:pt x="33410" y="44382"/>
                      <a:pt x="33339" y="44215"/>
                      <a:pt x="33268" y="44048"/>
                    </a:cubicBezTo>
                    <a:cubicBezTo>
                      <a:pt x="32982" y="43393"/>
                      <a:pt x="32696" y="42715"/>
                      <a:pt x="32398" y="42036"/>
                    </a:cubicBezTo>
                    <a:cubicBezTo>
                      <a:pt x="32089" y="41369"/>
                      <a:pt x="31779" y="40691"/>
                      <a:pt x="31458" y="40000"/>
                    </a:cubicBezTo>
                    <a:cubicBezTo>
                      <a:pt x="31303" y="39655"/>
                      <a:pt x="31136" y="39309"/>
                      <a:pt x="30982" y="38964"/>
                    </a:cubicBezTo>
                    <a:cubicBezTo>
                      <a:pt x="30815" y="38619"/>
                      <a:pt x="30648" y="38274"/>
                      <a:pt x="30482" y="37928"/>
                    </a:cubicBezTo>
                    <a:cubicBezTo>
                      <a:pt x="29136" y="35142"/>
                      <a:pt x="27684" y="32309"/>
                      <a:pt x="26088" y="29546"/>
                    </a:cubicBezTo>
                    <a:cubicBezTo>
                      <a:pt x="22885" y="23998"/>
                      <a:pt x="19111" y="18759"/>
                      <a:pt x="15384" y="14414"/>
                    </a:cubicBezTo>
                    <a:cubicBezTo>
                      <a:pt x="13515" y="12235"/>
                      <a:pt x="11682" y="10258"/>
                      <a:pt x="9979" y="8532"/>
                    </a:cubicBezTo>
                    <a:cubicBezTo>
                      <a:pt x="8264" y="6829"/>
                      <a:pt x="6705" y="5329"/>
                      <a:pt x="5359" y="4139"/>
                    </a:cubicBezTo>
                    <a:cubicBezTo>
                      <a:pt x="5026" y="3841"/>
                      <a:pt x="4716" y="3555"/>
                      <a:pt x="4419" y="3281"/>
                    </a:cubicBezTo>
                    <a:cubicBezTo>
                      <a:pt x="4109" y="3019"/>
                      <a:pt x="3823" y="2769"/>
                      <a:pt x="3550" y="2543"/>
                    </a:cubicBezTo>
                    <a:cubicBezTo>
                      <a:pt x="3014" y="2079"/>
                      <a:pt x="2561" y="1674"/>
                      <a:pt x="2180" y="1364"/>
                    </a:cubicBezTo>
                    <a:cubicBezTo>
                      <a:pt x="1406" y="733"/>
                      <a:pt x="990" y="388"/>
                      <a:pt x="990" y="388"/>
                    </a:cubicBezTo>
                    <a:cubicBezTo>
                      <a:pt x="657" y="117"/>
                      <a:pt x="397" y="0"/>
                      <a:pt x="24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13"/>
              <p:cNvSpPr/>
              <p:nvPr/>
            </p:nvSpPr>
            <p:spPr>
              <a:xfrm>
                <a:off x="3112839" y="6709262"/>
                <a:ext cx="58980" cy="663304"/>
              </a:xfrm>
              <a:custGeom>
                <a:rect b="b" l="l" r="r" t="t"/>
                <a:pathLst>
                  <a:path extrusionOk="0" h="26811" w="2384">
                    <a:moveTo>
                      <a:pt x="289" y="0"/>
                    </a:moveTo>
                    <a:cubicBezTo>
                      <a:pt x="158" y="0"/>
                      <a:pt x="25" y="72"/>
                      <a:pt x="1" y="212"/>
                    </a:cubicBezTo>
                    <a:cubicBezTo>
                      <a:pt x="1" y="212"/>
                      <a:pt x="1" y="724"/>
                      <a:pt x="13" y="1557"/>
                    </a:cubicBezTo>
                    <a:cubicBezTo>
                      <a:pt x="13" y="2390"/>
                      <a:pt x="24" y="3557"/>
                      <a:pt x="48" y="4891"/>
                    </a:cubicBezTo>
                    <a:cubicBezTo>
                      <a:pt x="84" y="7558"/>
                      <a:pt x="179" y="10868"/>
                      <a:pt x="322" y="13463"/>
                    </a:cubicBezTo>
                    <a:cubicBezTo>
                      <a:pt x="501" y="16047"/>
                      <a:pt x="798" y="19357"/>
                      <a:pt x="1156" y="22000"/>
                    </a:cubicBezTo>
                    <a:cubicBezTo>
                      <a:pt x="1239" y="22667"/>
                      <a:pt x="1310" y="23286"/>
                      <a:pt x="1394" y="23845"/>
                    </a:cubicBezTo>
                    <a:cubicBezTo>
                      <a:pt x="1477" y="24405"/>
                      <a:pt x="1560" y="24893"/>
                      <a:pt x="1620" y="25310"/>
                    </a:cubicBezTo>
                    <a:cubicBezTo>
                      <a:pt x="1751" y="26143"/>
                      <a:pt x="1822" y="26643"/>
                      <a:pt x="1822" y="26643"/>
                    </a:cubicBezTo>
                    <a:cubicBezTo>
                      <a:pt x="1848" y="26757"/>
                      <a:pt x="1960" y="26811"/>
                      <a:pt x="2076" y="26811"/>
                    </a:cubicBezTo>
                    <a:cubicBezTo>
                      <a:pt x="2226" y="26811"/>
                      <a:pt x="2383" y="26721"/>
                      <a:pt x="2370" y="26560"/>
                    </a:cubicBezTo>
                    <a:cubicBezTo>
                      <a:pt x="2370" y="26560"/>
                      <a:pt x="2322" y="26060"/>
                      <a:pt x="2251" y="25238"/>
                    </a:cubicBezTo>
                    <a:cubicBezTo>
                      <a:pt x="2203" y="24822"/>
                      <a:pt x="2156" y="24322"/>
                      <a:pt x="2108" y="23762"/>
                    </a:cubicBezTo>
                    <a:cubicBezTo>
                      <a:pt x="2048" y="23202"/>
                      <a:pt x="2013" y="22583"/>
                      <a:pt x="1953" y="21917"/>
                    </a:cubicBezTo>
                    <a:cubicBezTo>
                      <a:pt x="1727" y="19273"/>
                      <a:pt x="1560" y="15975"/>
                      <a:pt x="1394" y="13392"/>
                    </a:cubicBezTo>
                    <a:cubicBezTo>
                      <a:pt x="1072" y="8224"/>
                      <a:pt x="560" y="200"/>
                      <a:pt x="560" y="200"/>
                    </a:cubicBezTo>
                    <a:cubicBezTo>
                      <a:pt x="537" y="66"/>
                      <a:pt x="414" y="0"/>
                      <a:pt x="28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3"/>
              <p:cNvSpPr/>
              <p:nvPr/>
            </p:nvSpPr>
            <p:spPr>
              <a:xfrm>
                <a:off x="2447432" y="6696496"/>
                <a:ext cx="526393" cy="233669"/>
              </a:xfrm>
              <a:custGeom>
                <a:rect b="b" l="l" r="r" t="t"/>
                <a:pathLst>
                  <a:path extrusionOk="0" h="9445" w="21277">
                    <a:moveTo>
                      <a:pt x="1569" y="0"/>
                    </a:moveTo>
                    <a:cubicBezTo>
                      <a:pt x="1521" y="0"/>
                      <a:pt x="1475" y="1"/>
                      <a:pt x="1429" y="1"/>
                    </a:cubicBezTo>
                    <a:cubicBezTo>
                      <a:pt x="1239" y="1"/>
                      <a:pt x="1072" y="13"/>
                      <a:pt x="929" y="25"/>
                    </a:cubicBezTo>
                    <a:cubicBezTo>
                      <a:pt x="786" y="25"/>
                      <a:pt x="655" y="37"/>
                      <a:pt x="560" y="49"/>
                    </a:cubicBezTo>
                    <a:cubicBezTo>
                      <a:pt x="358" y="61"/>
                      <a:pt x="239" y="73"/>
                      <a:pt x="239" y="73"/>
                    </a:cubicBezTo>
                    <a:cubicBezTo>
                      <a:pt x="0" y="132"/>
                      <a:pt x="48" y="585"/>
                      <a:pt x="286" y="632"/>
                    </a:cubicBezTo>
                    <a:cubicBezTo>
                      <a:pt x="286" y="632"/>
                      <a:pt x="393" y="620"/>
                      <a:pt x="584" y="620"/>
                    </a:cubicBezTo>
                    <a:cubicBezTo>
                      <a:pt x="616" y="616"/>
                      <a:pt x="650" y="615"/>
                      <a:pt x="687" y="615"/>
                    </a:cubicBezTo>
                    <a:cubicBezTo>
                      <a:pt x="761" y="615"/>
                      <a:pt x="846" y="620"/>
                      <a:pt x="941" y="620"/>
                    </a:cubicBezTo>
                    <a:cubicBezTo>
                      <a:pt x="1084" y="620"/>
                      <a:pt x="1239" y="620"/>
                      <a:pt x="1417" y="632"/>
                    </a:cubicBezTo>
                    <a:cubicBezTo>
                      <a:pt x="2120" y="668"/>
                      <a:pt x="3096" y="811"/>
                      <a:pt x="4191" y="1085"/>
                    </a:cubicBezTo>
                    <a:cubicBezTo>
                      <a:pt x="5287" y="1347"/>
                      <a:pt x="6489" y="1751"/>
                      <a:pt x="7668" y="2216"/>
                    </a:cubicBezTo>
                    <a:cubicBezTo>
                      <a:pt x="8847" y="2680"/>
                      <a:pt x="9990" y="3216"/>
                      <a:pt x="10990" y="3692"/>
                    </a:cubicBezTo>
                    <a:cubicBezTo>
                      <a:pt x="12978" y="4657"/>
                      <a:pt x="15479" y="6014"/>
                      <a:pt x="17419" y="7228"/>
                    </a:cubicBezTo>
                    <a:cubicBezTo>
                      <a:pt x="19372" y="8419"/>
                      <a:pt x="20789" y="9419"/>
                      <a:pt x="20789" y="9419"/>
                    </a:cubicBezTo>
                    <a:cubicBezTo>
                      <a:pt x="20814" y="9436"/>
                      <a:pt x="20841" y="9444"/>
                      <a:pt x="20870" y="9444"/>
                    </a:cubicBezTo>
                    <a:cubicBezTo>
                      <a:pt x="21056" y="9444"/>
                      <a:pt x="21277" y="9113"/>
                      <a:pt x="21122" y="8979"/>
                    </a:cubicBezTo>
                    <a:cubicBezTo>
                      <a:pt x="21122" y="8979"/>
                      <a:pt x="19765" y="7859"/>
                      <a:pt x="17860" y="6550"/>
                    </a:cubicBezTo>
                    <a:cubicBezTo>
                      <a:pt x="16907" y="5883"/>
                      <a:pt x="15824" y="5169"/>
                      <a:pt x="14717" y="4514"/>
                    </a:cubicBezTo>
                    <a:cubicBezTo>
                      <a:pt x="13597" y="3847"/>
                      <a:pt x="12466" y="3228"/>
                      <a:pt x="11454" y="2728"/>
                    </a:cubicBezTo>
                    <a:cubicBezTo>
                      <a:pt x="10430" y="2240"/>
                      <a:pt x="9240" y="1728"/>
                      <a:pt x="8013" y="1299"/>
                    </a:cubicBezTo>
                    <a:cubicBezTo>
                      <a:pt x="6787" y="859"/>
                      <a:pt x="5513" y="513"/>
                      <a:pt x="4358" y="287"/>
                    </a:cubicBezTo>
                    <a:cubicBezTo>
                      <a:pt x="3275" y="86"/>
                      <a:pt x="2296" y="0"/>
                      <a:pt x="1569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" name="Google Shape;98;p13"/>
              <p:cNvSpPr/>
              <p:nvPr/>
            </p:nvSpPr>
            <p:spPr>
              <a:xfrm>
                <a:off x="2600004" y="6126931"/>
                <a:ext cx="57644" cy="287652"/>
              </a:xfrm>
              <a:custGeom>
                <a:rect b="b" l="l" r="r" t="t"/>
                <a:pathLst>
                  <a:path extrusionOk="0" h="11627" w="2330">
                    <a:moveTo>
                      <a:pt x="372" y="0"/>
                    </a:moveTo>
                    <a:cubicBezTo>
                      <a:pt x="220" y="0"/>
                      <a:pt x="24" y="52"/>
                      <a:pt x="1" y="128"/>
                    </a:cubicBezTo>
                    <a:cubicBezTo>
                      <a:pt x="1" y="128"/>
                      <a:pt x="13" y="354"/>
                      <a:pt x="37" y="711"/>
                    </a:cubicBezTo>
                    <a:cubicBezTo>
                      <a:pt x="48" y="1080"/>
                      <a:pt x="72" y="1580"/>
                      <a:pt x="96" y="2164"/>
                    </a:cubicBezTo>
                    <a:cubicBezTo>
                      <a:pt x="144" y="3318"/>
                      <a:pt x="179" y="4771"/>
                      <a:pt x="310" y="5914"/>
                    </a:cubicBezTo>
                    <a:cubicBezTo>
                      <a:pt x="429" y="7045"/>
                      <a:pt x="703" y="8510"/>
                      <a:pt x="1060" y="9641"/>
                    </a:cubicBezTo>
                    <a:cubicBezTo>
                      <a:pt x="1156" y="9926"/>
                      <a:pt x="1227" y="10188"/>
                      <a:pt x="1322" y="10426"/>
                    </a:cubicBezTo>
                    <a:cubicBezTo>
                      <a:pt x="1406" y="10665"/>
                      <a:pt x="1477" y="10879"/>
                      <a:pt x="1549" y="11046"/>
                    </a:cubicBezTo>
                    <a:cubicBezTo>
                      <a:pt x="1703" y="11391"/>
                      <a:pt x="1787" y="11593"/>
                      <a:pt x="1787" y="11593"/>
                    </a:cubicBezTo>
                    <a:cubicBezTo>
                      <a:pt x="1800" y="11616"/>
                      <a:pt x="1832" y="11626"/>
                      <a:pt x="1876" y="11626"/>
                    </a:cubicBezTo>
                    <a:cubicBezTo>
                      <a:pt x="2033" y="11626"/>
                      <a:pt x="2329" y="11496"/>
                      <a:pt x="2311" y="11403"/>
                    </a:cubicBezTo>
                    <a:cubicBezTo>
                      <a:pt x="2311" y="11403"/>
                      <a:pt x="2251" y="11188"/>
                      <a:pt x="2156" y="10843"/>
                    </a:cubicBezTo>
                    <a:cubicBezTo>
                      <a:pt x="2108" y="10677"/>
                      <a:pt x="2061" y="10462"/>
                      <a:pt x="2001" y="10224"/>
                    </a:cubicBezTo>
                    <a:cubicBezTo>
                      <a:pt x="1942" y="9998"/>
                      <a:pt x="1906" y="9724"/>
                      <a:pt x="1846" y="9450"/>
                    </a:cubicBezTo>
                    <a:cubicBezTo>
                      <a:pt x="1632" y="8331"/>
                      <a:pt x="1489" y="6914"/>
                      <a:pt x="1370" y="5795"/>
                    </a:cubicBezTo>
                    <a:cubicBezTo>
                      <a:pt x="1251" y="4688"/>
                      <a:pt x="1072" y="3247"/>
                      <a:pt x="906" y="2092"/>
                    </a:cubicBezTo>
                    <a:cubicBezTo>
                      <a:pt x="822" y="1509"/>
                      <a:pt x="727" y="997"/>
                      <a:pt x="668" y="640"/>
                    </a:cubicBezTo>
                    <a:cubicBezTo>
                      <a:pt x="596" y="282"/>
                      <a:pt x="549" y="56"/>
                      <a:pt x="549" y="56"/>
                    </a:cubicBezTo>
                    <a:cubicBezTo>
                      <a:pt x="531" y="17"/>
                      <a:pt x="459" y="0"/>
                      <a:pt x="372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9" name="Google Shape;99;p13"/>
          <p:cNvSpPr/>
          <p:nvPr/>
        </p:nvSpPr>
        <p:spPr>
          <a:xfrm>
            <a:off x="82" y="305858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3"/>
          <p:cNvSpPr txBox="1"/>
          <p:nvPr>
            <p:ph type="title"/>
          </p:nvPr>
        </p:nvSpPr>
        <p:spPr>
          <a:xfrm>
            <a:off x="2007025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2" type="title"/>
          </p:nvPr>
        </p:nvSpPr>
        <p:spPr>
          <a:xfrm>
            <a:off x="257525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idx="1" type="subTitle"/>
          </p:nvPr>
        </p:nvSpPr>
        <p:spPr>
          <a:xfrm>
            <a:off x="2007013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3" type="title"/>
          </p:nvPr>
        </p:nvSpPr>
        <p:spPr>
          <a:xfrm>
            <a:off x="5017500" y="1582990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4" name="Google Shape;104;p13"/>
          <p:cNvSpPr txBox="1"/>
          <p:nvPr>
            <p:ph hasCustomPrompt="1" idx="4" type="title"/>
          </p:nvPr>
        </p:nvSpPr>
        <p:spPr>
          <a:xfrm>
            <a:off x="5585700" y="273196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/>
          <p:nvPr>
            <p:ph idx="5" type="subTitle"/>
          </p:nvPr>
        </p:nvSpPr>
        <p:spPr>
          <a:xfrm>
            <a:off x="5017488" y="1879246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6" type="title"/>
          </p:nvPr>
        </p:nvSpPr>
        <p:spPr>
          <a:xfrm>
            <a:off x="2007025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7" type="title"/>
          </p:nvPr>
        </p:nvSpPr>
        <p:spPr>
          <a:xfrm>
            <a:off x="257525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idx="8" type="subTitle"/>
          </p:nvPr>
        </p:nvSpPr>
        <p:spPr>
          <a:xfrm>
            <a:off x="2007013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9" type="title"/>
          </p:nvPr>
        </p:nvSpPr>
        <p:spPr>
          <a:xfrm>
            <a:off x="5017500" y="3658694"/>
            <a:ext cx="2119500" cy="5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110" name="Google Shape;110;p13"/>
          <p:cNvSpPr txBox="1"/>
          <p:nvPr>
            <p:ph hasCustomPrompt="1" idx="13" type="title"/>
          </p:nvPr>
        </p:nvSpPr>
        <p:spPr>
          <a:xfrm>
            <a:off x="5585700" y="2348900"/>
            <a:ext cx="983100" cy="13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4" type="subTitle"/>
          </p:nvPr>
        </p:nvSpPr>
        <p:spPr>
          <a:xfrm>
            <a:off x="5017488" y="3954950"/>
            <a:ext cx="2119500" cy="6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717525" y="1535950"/>
            <a:ext cx="3163200" cy="20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1">
  <p:cSld name="CUSTOM_1_1">
    <p:bg>
      <p:bgPr>
        <a:solidFill>
          <a:schemeClr val="dk2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717525" y="1610450"/>
            <a:ext cx="3316800" cy="14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116" name="Google Shape;116;p15"/>
          <p:cNvGrpSpPr/>
          <p:nvPr/>
        </p:nvGrpSpPr>
        <p:grpSpPr>
          <a:xfrm>
            <a:off x="440413" y="3605057"/>
            <a:ext cx="3748961" cy="1754140"/>
            <a:chOff x="440413" y="3605057"/>
            <a:chExt cx="3748961" cy="1754140"/>
          </a:xfrm>
        </p:grpSpPr>
        <p:sp>
          <p:nvSpPr>
            <p:cNvPr id="117" name="Google Shape;117;p15"/>
            <p:cNvSpPr/>
            <p:nvPr/>
          </p:nvSpPr>
          <p:spPr>
            <a:xfrm flipH="1">
              <a:off x="440413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flipH="1">
              <a:off x="3079872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9" name="Google Shape;119;p15"/>
            <p:cNvGrpSpPr/>
            <p:nvPr/>
          </p:nvGrpSpPr>
          <p:grpSpPr>
            <a:xfrm flipH="1" rot="1398551">
              <a:off x="1087893" y="3855029"/>
              <a:ext cx="1522160" cy="1254196"/>
              <a:chOff x="698956" y="6526827"/>
              <a:chExt cx="1522132" cy="1254173"/>
            </a:xfrm>
          </p:grpSpPr>
          <p:grpSp>
            <p:nvGrpSpPr>
              <p:cNvPr id="120" name="Google Shape;120;p1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1" name="Google Shape;121;p1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" name="Google Shape;122;p1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3" name="Google Shape;123;p1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4" name="Google Shape;124;p1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" name="Google Shape;125;p1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6" name="Google Shape;126;p1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7" name="Google Shape;127;p1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8" name="Google Shape;128;p1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9" name="Google Shape;129;p1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0" name="Google Shape;130;p1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1" name="Google Shape;131;p1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2" name="Google Shape;132;p1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3" name="Google Shape;133;p15"/>
            <p:cNvSpPr/>
            <p:nvPr/>
          </p:nvSpPr>
          <p:spPr>
            <a:xfrm flipH="1">
              <a:off x="1175358" y="4705391"/>
              <a:ext cx="1701494" cy="434364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244921">
            <a:off x="647179" y="3832742"/>
            <a:ext cx="1145761" cy="872458"/>
            <a:chOff x="3077675" y="6690087"/>
            <a:chExt cx="2525088" cy="1922768"/>
          </a:xfrm>
        </p:grpSpPr>
        <p:sp>
          <p:nvSpPr>
            <p:cNvPr id="136" name="Google Shape;136;p16"/>
            <p:cNvSpPr/>
            <p:nvPr/>
          </p:nvSpPr>
          <p:spPr>
            <a:xfrm>
              <a:off x="3538754" y="6690087"/>
              <a:ext cx="2064009" cy="1922768"/>
            </a:xfrm>
            <a:custGeom>
              <a:rect b="b" l="l" r="r" t="t"/>
              <a:pathLst>
                <a:path extrusionOk="0" h="77719" w="83428">
                  <a:moveTo>
                    <a:pt x="43744" y="1"/>
                  </a:moveTo>
                  <a:cubicBezTo>
                    <a:pt x="43607" y="1"/>
                    <a:pt x="43469" y="5"/>
                    <a:pt x="43328" y="15"/>
                  </a:cubicBezTo>
                  <a:cubicBezTo>
                    <a:pt x="39256" y="277"/>
                    <a:pt x="37779" y="4360"/>
                    <a:pt x="36839" y="7718"/>
                  </a:cubicBezTo>
                  <a:cubicBezTo>
                    <a:pt x="35589" y="12203"/>
                    <a:pt x="34968" y="18558"/>
                    <a:pt x="31040" y="18558"/>
                  </a:cubicBezTo>
                  <a:cubicBezTo>
                    <a:pt x="29952" y="18558"/>
                    <a:pt x="28611" y="18070"/>
                    <a:pt x="26933" y="16921"/>
                  </a:cubicBezTo>
                  <a:cubicBezTo>
                    <a:pt x="25614" y="16019"/>
                    <a:pt x="23908" y="14589"/>
                    <a:pt x="22178" y="14589"/>
                  </a:cubicBezTo>
                  <a:cubicBezTo>
                    <a:pt x="21830" y="14589"/>
                    <a:pt x="21481" y="14647"/>
                    <a:pt x="21134" y="14778"/>
                  </a:cubicBezTo>
                  <a:cubicBezTo>
                    <a:pt x="15276" y="16993"/>
                    <a:pt x="19075" y="24530"/>
                    <a:pt x="19753" y="28387"/>
                  </a:cubicBezTo>
                  <a:cubicBezTo>
                    <a:pt x="20166" y="30701"/>
                    <a:pt x="20096" y="34763"/>
                    <a:pt x="17456" y="34763"/>
                  </a:cubicBezTo>
                  <a:cubicBezTo>
                    <a:pt x="17054" y="34763"/>
                    <a:pt x="16592" y="34669"/>
                    <a:pt x="16062" y="34459"/>
                  </a:cubicBezTo>
                  <a:cubicBezTo>
                    <a:pt x="11365" y="32594"/>
                    <a:pt x="10296" y="26273"/>
                    <a:pt x="4770" y="26273"/>
                  </a:cubicBezTo>
                  <a:cubicBezTo>
                    <a:pt x="4512" y="26273"/>
                    <a:pt x="4244" y="26287"/>
                    <a:pt x="3966" y="26315"/>
                  </a:cubicBezTo>
                  <a:cubicBezTo>
                    <a:pt x="715" y="26649"/>
                    <a:pt x="1" y="29554"/>
                    <a:pt x="489" y="32328"/>
                  </a:cubicBezTo>
                  <a:cubicBezTo>
                    <a:pt x="1251" y="36555"/>
                    <a:pt x="3644" y="40222"/>
                    <a:pt x="5085" y="44211"/>
                  </a:cubicBezTo>
                  <a:cubicBezTo>
                    <a:pt x="6597" y="48390"/>
                    <a:pt x="7061" y="52997"/>
                    <a:pt x="6549" y="57403"/>
                  </a:cubicBezTo>
                  <a:cubicBezTo>
                    <a:pt x="6275" y="59784"/>
                    <a:pt x="4037" y="62999"/>
                    <a:pt x="4632" y="65380"/>
                  </a:cubicBezTo>
                  <a:cubicBezTo>
                    <a:pt x="5513" y="68856"/>
                    <a:pt x="12336" y="68321"/>
                    <a:pt x="15050" y="68797"/>
                  </a:cubicBezTo>
                  <a:cubicBezTo>
                    <a:pt x="18884" y="69476"/>
                    <a:pt x="22766" y="70095"/>
                    <a:pt x="26468" y="71345"/>
                  </a:cubicBezTo>
                  <a:cubicBezTo>
                    <a:pt x="30939" y="72847"/>
                    <a:pt x="38196" y="77718"/>
                    <a:pt x="44090" y="77718"/>
                  </a:cubicBezTo>
                  <a:cubicBezTo>
                    <a:pt x="46186" y="77718"/>
                    <a:pt x="48109" y="77102"/>
                    <a:pt x="49674" y="75500"/>
                  </a:cubicBezTo>
                  <a:cubicBezTo>
                    <a:pt x="51602" y="73524"/>
                    <a:pt x="50626" y="70488"/>
                    <a:pt x="49185" y="68559"/>
                  </a:cubicBezTo>
                  <a:cubicBezTo>
                    <a:pt x="47364" y="66130"/>
                    <a:pt x="44090" y="64594"/>
                    <a:pt x="42661" y="61856"/>
                  </a:cubicBezTo>
                  <a:cubicBezTo>
                    <a:pt x="41468" y="59570"/>
                    <a:pt x="43103" y="58980"/>
                    <a:pt x="45242" y="58980"/>
                  </a:cubicBezTo>
                  <a:cubicBezTo>
                    <a:pt x="47158" y="58980"/>
                    <a:pt x="49479" y="59453"/>
                    <a:pt x="50531" y="59605"/>
                  </a:cubicBezTo>
                  <a:cubicBezTo>
                    <a:pt x="52312" y="59861"/>
                    <a:pt x="54410" y="60234"/>
                    <a:pt x="56446" y="60234"/>
                  </a:cubicBezTo>
                  <a:cubicBezTo>
                    <a:pt x="59050" y="60234"/>
                    <a:pt x="61553" y="59624"/>
                    <a:pt x="63163" y="57379"/>
                  </a:cubicBezTo>
                  <a:cubicBezTo>
                    <a:pt x="66116" y="53271"/>
                    <a:pt x="61497" y="49068"/>
                    <a:pt x="58818" y="46354"/>
                  </a:cubicBezTo>
                  <a:cubicBezTo>
                    <a:pt x="55151" y="42627"/>
                    <a:pt x="56532" y="41246"/>
                    <a:pt x="59306" y="40817"/>
                  </a:cubicBezTo>
                  <a:cubicBezTo>
                    <a:pt x="60111" y="40689"/>
                    <a:pt x="61032" y="40643"/>
                    <a:pt x="61979" y="40643"/>
                  </a:cubicBezTo>
                  <a:cubicBezTo>
                    <a:pt x="63762" y="40643"/>
                    <a:pt x="65636" y="40807"/>
                    <a:pt x="66997" y="40901"/>
                  </a:cubicBezTo>
                  <a:cubicBezTo>
                    <a:pt x="68350" y="40991"/>
                    <a:pt x="70090" y="41137"/>
                    <a:pt x="71903" y="41137"/>
                  </a:cubicBezTo>
                  <a:cubicBezTo>
                    <a:pt x="76075" y="41137"/>
                    <a:pt x="80636" y="40364"/>
                    <a:pt x="81773" y="36364"/>
                  </a:cubicBezTo>
                  <a:cubicBezTo>
                    <a:pt x="83428" y="30578"/>
                    <a:pt x="75260" y="28090"/>
                    <a:pt x="71057" y="27816"/>
                  </a:cubicBezTo>
                  <a:cubicBezTo>
                    <a:pt x="69545" y="27720"/>
                    <a:pt x="66307" y="27518"/>
                    <a:pt x="65557" y="25863"/>
                  </a:cubicBezTo>
                  <a:cubicBezTo>
                    <a:pt x="64425" y="23339"/>
                    <a:pt x="68890" y="21386"/>
                    <a:pt x="70414" y="20291"/>
                  </a:cubicBezTo>
                  <a:cubicBezTo>
                    <a:pt x="73534" y="18029"/>
                    <a:pt x="75927" y="14493"/>
                    <a:pt x="76606" y="10659"/>
                  </a:cubicBezTo>
                  <a:cubicBezTo>
                    <a:pt x="77201" y="7313"/>
                    <a:pt x="75355" y="4337"/>
                    <a:pt x="72319" y="2920"/>
                  </a:cubicBezTo>
                  <a:cubicBezTo>
                    <a:pt x="71216" y="2408"/>
                    <a:pt x="70191" y="2186"/>
                    <a:pt x="69227" y="2186"/>
                  </a:cubicBezTo>
                  <a:cubicBezTo>
                    <a:pt x="63183" y="2186"/>
                    <a:pt x="59515" y="10924"/>
                    <a:pt x="53960" y="12135"/>
                  </a:cubicBezTo>
                  <a:cubicBezTo>
                    <a:pt x="53728" y="12186"/>
                    <a:pt x="53514" y="12210"/>
                    <a:pt x="53317" y="12210"/>
                  </a:cubicBezTo>
                  <a:cubicBezTo>
                    <a:pt x="50797" y="12210"/>
                    <a:pt x="50946" y="8282"/>
                    <a:pt x="50317" y="6206"/>
                  </a:cubicBezTo>
                  <a:cubicBezTo>
                    <a:pt x="49353" y="3076"/>
                    <a:pt x="47297" y="1"/>
                    <a:pt x="43744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3077675" y="7144734"/>
              <a:ext cx="1927197" cy="1319656"/>
            </a:xfrm>
            <a:custGeom>
              <a:rect b="b" l="l" r="r" t="t"/>
              <a:pathLst>
                <a:path extrusionOk="0" h="53341" w="77898">
                  <a:moveTo>
                    <a:pt x="77657" y="0"/>
                  </a:moveTo>
                  <a:cubicBezTo>
                    <a:pt x="77524" y="0"/>
                    <a:pt x="77309" y="98"/>
                    <a:pt x="77038" y="330"/>
                  </a:cubicBezTo>
                  <a:cubicBezTo>
                    <a:pt x="77038" y="330"/>
                    <a:pt x="75681" y="1521"/>
                    <a:pt x="73430" y="3497"/>
                  </a:cubicBezTo>
                  <a:cubicBezTo>
                    <a:pt x="72299" y="4486"/>
                    <a:pt x="70954" y="5664"/>
                    <a:pt x="69430" y="6998"/>
                  </a:cubicBezTo>
                  <a:cubicBezTo>
                    <a:pt x="68668" y="7665"/>
                    <a:pt x="67870" y="8367"/>
                    <a:pt x="67037" y="9093"/>
                  </a:cubicBezTo>
                  <a:cubicBezTo>
                    <a:pt x="66203" y="9820"/>
                    <a:pt x="65334" y="10594"/>
                    <a:pt x="64441" y="11391"/>
                  </a:cubicBezTo>
                  <a:cubicBezTo>
                    <a:pt x="63548" y="12177"/>
                    <a:pt x="62631" y="12999"/>
                    <a:pt x="61691" y="13832"/>
                  </a:cubicBezTo>
                  <a:cubicBezTo>
                    <a:pt x="61453" y="14034"/>
                    <a:pt x="61215" y="14249"/>
                    <a:pt x="60976" y="14463"/>
                  </a:cubicBezTo>
                  <a:cubicBezTo>
                    <a:pt x="60750" y="14677"/>
                    <a:pt x="60512" y="14892"/>
                    <a:pt x="60274" y="15106"/>
                  </a:cubicBezTo>
                  <a:cubicBezTo>
                    <a:pt x="59798" y="15535"/>
                    <a:pt x="59321" y="15975"/>
                    <a:pt x="58845" y="16416"/>
                  </a:cubicBezTo>
                  <a:cubicBezTo>
                    <a:pt x="57881" y="17297"/>
                    <a:pt x="56916" y="18190"/>
                    <a:pt x="55940" y="19083"/>
                  </a:cubicBezTo>
                  <a:lnTo>
                    <a:pt x="55571" y="19416"/>
                  </a:lnTo>
                  <a:lnTo>
                    <a:pt x="55214" y="19773"/>
                  </a:lnTo>
                  <a:cubicBezTo>
                    <a:pt x="54976" y="20011"/>
                    <a:pt x="54738" y="20250"/>
                    <a:pt x="54499" y="20488"/>
                  </a:cubicBezTo>
                  <a:cubicBezTo>
                    <a:pt x="54035" y="20964"/>
                    <a:pt x="53571" y="21440"/>
                    <a:pt x="53106" y="21916"/>
                  </a:cubicBezTo>
                  <a:cubicBezTo>
                    <a:pt x="51261" y="23845"/>
                    <a:pt x="49463" y="25798"/>
                    <a:pt x="47725" y="27691"/>
                  </a:cubicBezTo>
                  <a:cubicBezTo>
                    <a:pt x="45975" y="29572"/>
                    <a:pt x="44284" y="31370"/>
                    <a:pt x="42653" y="33025"/>
                  </a:cubicBezTo>
                  <a:cubicBezTo>
                    <a:pt x="41033" y="34668"/>
                    <a:pt x="39259" y="36406"/>
                    <a:pt x="37342" y="38085"/>
                  </a:cubicBezTo>
                  <a:cubicBezTo>
                    <a:pt x="36378" y="38918"/>
                    <a:pt x="35390" y="39752"/>
                    <a:pt x="34354" y="40538"/>
                  </a:cubicBezTo>
                  <a:cubicBezTo>
                    <a:pt x="33318" y="41335"/>
                    <a:pt x="32247" y="42109"/>
                    <a:pt x="31151" y="42824"/>
                  </a:cubicBezTo>
                  <a:cubicBezTo>
                    <a:pt x="30044" y="43550"/>
                    <a:pt x="28913" y="44205"/>
                    <a:pt x="27746" y="44812"/>
                  </a:cubicBezTo>
                  <a:cubicBezTo>
                    <a:pt x="27460" y="44967"/>
                    <a:pt x="27175" y="45122"/>
                    <a:pt x="26877" y="45253"/>
                  </a:cubicBezTo>
                  <a:cubicBezTo>
                    <a:pt x="26579" y="45395"/>
                    <a:pt x="26293" y="45538"/>
                    <a:pt x="25996" y="45669"/>
                  </a:cubicBezTo>
                  <a:cubicBezTo>
                    <a:pt x="25401" y="45919"/>
                    <a:pt x="24793" y="46146"/>
                    <a:pt x="24186" y="46384"/>
                  </a:cubicBezTo>
                  <a:cubicBezTo>
                    <a:pt x="23888" y="46503"/>
                    <a:pt x="23591" y="46622"/>
                    <a:pt x="23293" y="46741"/>
                  </a:cubicBezTo>
                  <a:cubicBezTo>
                    <a:pt x="23138" y="46800"/>
                    <a:pt x="22995" y="46860"/>
                    <a:pt x="22853" y="46919"/>
                  </a:cubicBezTo>
                  <a:cubicBezTo>
                    <a:pt x="22698" y="46967"/>
                    <a:pt x="22543" y="47027"/>
                    <a:pt x="22400" y="47074"/>
                  </a:cubicBezTo>
                  <a:cubicBezTo>
                    <a:pt x="21793" y="47289"/>
                    <a:pt x="21198" y="47491"/>
                    <a:pt x="20602" y="47693"/>
                  </a:cubicBezTo>
                  <a:cubicBezTo>
                    <a:pt x="20317" y="47801"/>
                    <a:pt x="20019" y="47908"/>
                    <a:pt x="19721" y="48003"/>
                  </a:cubicBezTo>
                  <a:cubicBezTo>
                    <a:pt x="19435" y="48098"/>
                    <a:pt x="19138" y="48182"/>
                    <a:pt x="18852" y="48277"/>
                  </a:cubicBezTo>
                  <a:cubicBezTo>
                    <a:pt x="18257" y="48455"/>
                    <a:pt x="17685" y="48634"/>
                    <a:pt x="17114" y="48813"/>
                  </a:cubicBezTo>
                  <a:cubicBezTo>
                    <a:pt x="12566" y="50170"/>
                    <a:pt x="8470" y="51087"/>
                    <a:pt x="5553" y="51753"/>
                  </a:cubicBezTo>
                  <a:cubicBezTo>
                    <a:pt x="4100" y="52075"/>
                    <a:pt x="2922" y="52337"/>
                    <a:pt x="2112" y="52503"/>
                  </a:cubicBezTo>
                  <a:cubicBezTo>
                    <a:pt x="1314" y="52682"/>
                    <a:pt x="874" y="52777"/>
                    <a:pt x="874" y="52777"/>
                  </a:cubicBezTo>
                  <a:cubicBezTo>
                    <a:pt x="47" y="52974"/>
                    <a:pt x="1" y="53340"/>
                    <a:pt x="641" y="53340"/>
                  </a:cubicBezTo>
                  <a:cubicBezTo>
                    <a:pt x="739" y="53340"/>
                    <a:pt x="852" y="53332"/>
                    <a:pt x="981" y="53313"/>
                  </a:cubicBezTo>
                  <a:cubicBezTo>
                    <a:pt x="981" y="53313"/>
                    <a:pt x="1421" y="53218"/>
                    <a:pt x="2231" y="53063"/>
                  </a:cubicBezTo>
                  <a:cubicBezTo>
                    <a:pt x="3041" y="52896"/>
                    <a:pt x="4219" y="52658"/>
                    <a:pt x="5684" y="52361"/>
                  </a:cubicBezTo>
                  <a:cubicBezTo>
                    <a:pt x="8625" y="51741"/>
                    <a:pt x="12732" y="50884"/>
                    <a:pt x="17340" y="49575"/>
                  </a:cubicBezTo>
                  <a:cubicBezTo>
                    <a:pt x="17911" y="49408"/>
                    <a:pt x="18495" y="49241"/>
                    <a:pt x="19090" y="49063"/>
                  </a:cubicBezTo>
                  <a:cubicBezTo>
                    <a:pt x="19388" y="48979"/>
                    <a:pt x="19686" y="48884"/>
                    <a:pt x="19983" y="48801"/>
                  </a:cubicBezTo>
                  <a:cubicBezTo>
                    <a:pt x="20281" y="48705"/>
                    <a:pt x="20578" y="48598"/>
                    <a:pt x="20876" y="48503"/>
                  </a:cubicBezTo>
                  <a:cubicBezTo>
                    <a:pt x="21471" y="48301"/>
                    <a:pt x="22079" y="48098"/>
                    <a:pt x="22686" y="47896"/>
                  </a:cubicBezTo>
                  <a:cubicBezTo>
                    <a:pt x="22841" y="47848"/>
                    <a:pt x="22995" y="47789"/>
                    <a:pt x="23150" y="47741"/>
                  </a:cubicBezTo>
                  <a:cubicBezTo>
                    <a:pt x="23293" y="47681"/>
                    <a:pt x="23448" y="47622"/>
                    <a:pt x="23603" y="47562"/>
                  </a:cubicBezTo>
                  <a:cubicBezTo>
                    <a:pt x="23900" y="47455"/>
                    <a:pt x="24210" y="47336"/>
                    <a:pt x="24519" y="47217"/>
                  </a:cubicBezTo>
                  <a:cubicBezTo>
                    <a:pt x="25127" y="46979"/>
                    <a:pt x="25746" y="46753"/>
                    <a:pt x="26365" y="46515"/>
                  </a:cubicBezTo>
                  <a:cubicBezTo>
                    <a:pt x="26663" y="46372"/>
                    <a:pt x="26972" y="46229"/>
                    <a:pt x="27270" y="46086"/>
                  </a:cubicBezTo>
                  <a:cubicBezTo>
                    <a:pt x="27579" y="45955"/>
                    <a:pt x="27877" y="45800"/>
                    <a:pt x="28175" y="45646"/>
                  </a:cubicBezTo>
                  <a:cubicBezTo>
                    <a:pt x="29365" y="45038"/>
                    <a:pt x="30544" y="44372"/>
                    <a:pt x="31675" y="43645"/>
                  </a:cubicBezTo>
                  <a:cubicBezTo>
                    <a:pt x="32806" y="42919"/>
                    <a:pt x="33902" y="42145"/>
                    <a:pt x="34961" y="41347"/>
                  </a:cubicBezTo>
                  <a:cubicBezTo>
                    <a:pt x="36021" y="40538"/>
                    <a:pt x="37033" y="39704"/>
                    <a:pt x="38021" y="38859"/>
                  </a:cubicBezTo>
                  <a:cubicBezTo>
                    <a:pt x="39974" y="37168"/>
                    <a:pt x="41772" y="35430"/>
                    <a:pt x="43415" y="33763"/>
                  </a:cubicBezTo>
                  <a:cubicBezTo>
                    <a:pt x="45046" y="32108"/>
                    <a:pt x="46748" y="30286"/>
                    <a:pt x="48475" y="28381"/>
                  </a:cubicBezTo>
                  <a:cubicBezTo>
                    <a:pt x="50213" y="26488"/>
                    <a:pt x="51999" y="24524"/>
                    <a:pt x="53809" y="22595"/>
                  </a:cubicBezTo>
                  <a:cubicBezTo>
                    <a:pt x="54273" y="22107"/>
                    <a:pt x="54726" y="21631"/>
                    <a:pt x="55190" y="21154"/>
                  </a:cubicBezTo>
                  <a:cubicBezTo>
                    <a:pt x="55416" y="20916"/>
                    <a:pt x="55642" y="20678"/>
                    <a:pt x="55881" y="20452"/>
                  </a:cubicBezTo>
                  <a:lnTo>
                    <a:pt x="56226" y="20095"/>
                  </a:lnTo>
                  <a:lnTo>
                    <a:pt x="56583" y="19761"/>
                  </a:lnTo>
                  <a:cubicBezTo>
                    <a:pt x="57547" y="18857"/>
                    <a:pt x="58512" y="17952"/>
                    <a:pt x="59452" y="17071"/>
                  </a:cubicBezTo>
                  <a:cubicBezTo>
                    <a:pt x="59929" y="16618"/>
                    <a:pt x="60393" y="16178"/>
                    <a:pt x="60869" y="15749"/>
                  </a:cubicBezTo>
                  <a:cubicBezTo>
                    <a:pt x="61095" y="15523"/>
                    <a:pt x="61334" y="15308"/>
                    <a:pt x="61560" y="15094"/>
                  </a:cubicBezTo>
                  <a:cubicBezTo>
                    <a:pt x="61798" y="14880"/>
                    <a:pt x="62024" y="14666"/>
                    <a:pt x="62262" y="14451"/>
                  </a:cubicBezTo>
                  <a:cubicBezTo>
                    <a:pt x="63191" y="13606"/>
                    <a:pt x="64096" y="12784"/>
                    <a:pt x="64977" y="11987"/>
                  </a:cubicBezTo>
                  <a:cubicBezTo>
                    <a:pt x="72049" y="5581"/>
                    <a:pt x="77407" y="735"/>
                    <a:pt x="77407" y="735"/>
                  </a:cubicBezTo>
                  <a:cubicBezTo>
                    <a:pt x="77868" y="321"/>
                    <a:pt x="77898" y="0"/>
                    <a:pt x="77657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4083257" y="7963826"/>
              <a:ext cx="485028" cy="66056"/>
            </a:xfrm>
            <a:custGeom>
              <a:rect b="b" l="l" r="r" t="t"/>
              <a:pathLst>
                <a:path extrusionOk="0" h="2670" w="19605">
                  <a:moveTo>
                    <a:pt x="13901" y="0"/>
                  </a:moveTo>
                  <a:cubicBezTo>
                    <a:pt x="13437" y="0"/>
                    <a:pt x="12960" y="12"/>
                    <a:pt x="12472" y="24"/>
                  </a:cubicBezTo>
                  <a:cubicBezTo>
                    <a:pt x="12234" y="24"/>
                    <a:pt x="11996" y="36"/>
                    <a:pt x="11758" y="36"/>
                  </a:cubicBezTo>
                  <a:cubicBezTo>
                    <a:pt x="11639" y="48"/>
                    <a:pt x="11520" y="48"/>
                    <a:pt x="11401" y="48"/>
                  </a:cubicBezTo>
                  <a:cubicBezTo>
                    <a:pt x="11282" y="60"/>
                    <a:pt x="11163" y="72"/>
                    <a:pt x="11044" y="72"/>
                  </a:cubicBezTo>
                  <a:cubicBezTo>
                    <a:pt x="10579" y="107"/>
                    <a:pt x="10127" y="143"/>
                    <a:pt x="9710" y="179"/>
                  </a:cubicBezTo>
                  <a:cubicBezTo>
                    <a:pt x="9472" y="203"/>
                    <a:pt x="9222" y="226"/>
                    <a:pt x="8972" y="250"/>
                  </a:cubicBezTo>
                  <a:cubicBezTo>
                    <a:pt x="8722" y="286"/>
                    <a:pt x="8460" y="322"/>
                    <a:pt x="8198" y="357"/>
                  </a:cubicBezTo>
                  <a:cubicBezTo>
                    <a:pt x="7674" y="429"/>
                    <a:pt x="7138" y="500"/>
                    <a:pt x="6602" y="584"/>
                  </a:cubicBezTo>
                  <a:cubicBezTo>
                    <a:pt x="6067" y="679"/>
                    <a:pt x="5519" y="786"/>
                    <a:pt x="4995" y="881"/>
                  </a:cubicBezTo>
                  <a:cubicBezTo>
                    <a:pt x="4733" y="941"/>
                    <a:pt x="4471" y="988"/>
                    <a:pt x="4221" y="1036"/>
                  </a:cubicBezTo>
                  <a:cubicBezTo>
                    <a:pt x="3971" y="1096"/>
                    <a:pt x="3733" y="1155"/>
                    <a:pt x="3495" y="1215"/>
                  </a:cubicBezTo>
                  <a:cubicBezTo>
                    <a:pt x="3019" y="1334"/>
                    <a:pt x="2566" y="1441"/>
                    <a:pt x="2161" y="1536"/>
                  </a:cubicBezTo>
                  <a:cubicBezTo>
                    <a:pt x="1769" y="1655"/>
                    <a:pt x="1411" y="1762"/>
                    <a:pt x="1114" y="1846"/>
                  </a:cubicBezTo>
                  <a:cubicBezTo>
                    <a:pt x="530" y="2024"/>
                    <a:pt x="173" y="2131"/>
                    <a:pt x="173" y="2131"/>
                  </a:cubicBezTo>
                  <a:cubicBezTo>
                    <a:pt x="1" y="2200"/>
                    <a:pt x="117" y="2669"/>
                    <a:pt x="307" y="2669"/>
                  </a:cubicBezTo>
                  <a:cubicBezTo>
                    <a:pt x="314" y="2669"/>
                    <a:pt x="321" y="2668"/>
                    <a:pt x="328" y="2667"/>
                  </a:cubicBezTo>
                  <a:cubicBezTo>
                    <a:pt x="328" y="2667"/>
                    <a:pt x="685" y="2584"/>
                    <a:pt x="1280" y="2453"/>
                  </a:cubicBezTo>
                  <a:cubicBezTo>
                    <a:pt x="1578" y="2393"/>
                    <a:pt x="1923" y="2310"/>
                    <a:pt x="2328" y="2227"/>
                  </a:cubicBezTo>
                  <a:cubicBezTo>
                    <a:pt x="2733" y="2155"/>
                    <a:pt x="3173" y="2084"/>
                    <a:pt x="3650" y="2000"/>
                  </a:cubicBezTo>
                  <a:cubicBezTo>
                    <a:pt x="3888" y="1953"/>
                    <a:pt x="4126" y="1917"/>
                    <a:pt x="4376" y="1870"/>
                  </a:cubicBezTo>
                  <a:cubicBezTo>
                    <a:pt x="4626" y="1834"/>
                    <a:pt x="4888" y="1798"/>
                    <a:pt x="5150" y="1762"/>
                  </a:cubicBezTo>
                  <a:cubicBezTo>
                    <a:pt x="5674" y="1691"/>
                    <a:pt x="6210" y="1619"/>
                    <a:pt x="6733" y="1548"/>
                  </a:cubicBezTo>
                  <a:cubicBezTo>
                    <a:pt x="7269" y="1489"/>
                    <a:pt x="7805" y="1429"/>
                    <a:pt x="8317" y="1381"/>
                  </a:cubicBezTo>
                  <a:cubicBezTo>
                    <a:pt x="8579" y="1346"/>
                    <a:pt x="8829" y="1322"/>
                    <a:pt x="9079" y="1298"/>
                  </a:cubicBezTo>
                  <a:cubicBezTo>
                    <a:pt x="9329" y="1274"/>
                    <a:pt x="9567" y="1250"/>
                    <a:pt x="9805" y="1239"/>
                  </a:cubicBezTo>
                  <a:cubicBezTo>
                    <a:pt x="10222" y="1191"/>
                    <a:pt x="10663" y="1155"/>
                    <a:pt x="11127" y="1108"/>
                  </a:cubicBezTo>
                  <a:cubicBezTo>
                    <a:pt x="11234" y="1096"/>
                    <a:pt x="11353" y="1084"/>
                    <a:pt x="11460" y="1072"/>
                  </a:cubicBezTo>
                  <a:cubicBezTo>
                    <a:pt x="11579" y="1072"/>
                    <a:pt x="11698" y="1060"/>
                    <a:pt x="11817" y="1060"/>
                  </a:cubicBezTo>
                  <a:cubicBezTo>
                    <a:pt x="12056" y="1036"/>
                    <a:pt x="12282" y="1024"/>
                    <a:pt x="12520" y="1012"/>
                  </a:cubicBezTo>
                  <a:cubicBezTo>
                    <a:pt x="12996" y="977"/>
                    <a:pt x="13460" y="941"/>
                    <a:pt x="13925" y="917"/>
                  </a:cubicBezTo>
                  <a:cubicBezTo>
                    <a:pt x="14389" y="893"/>
                    <a:pt x="14842" y="881"/>
                    <a:pt x="15258" y="869"/>
                  </a:cubicBezTo>
                  <a:cubicBezTo>
                    <a:pt x="15830" y="838"/>
                    <a:pt x="16354" y="838"/>
                    <a:pt x="16802" y="838"/>
                  </a:cubicBezTo>
                  <a:lnTo>
                    <a:pt x="16802" y="838"/>
                  </a:lnTo>
                  <a:cubicBezTo>
                    <a:pt x="17026" y="838"/>
                    <a:pt x="17231" y="838"/>
                    <a:pt x="17413" y="834"/>
                  </a:cubicBezTo>
                  <a:cubicBezTo>
                    <a:pt x="17866" y="834"/>
                    <a:pt x="18189" y="834"/>
                    <a:pt x="18314" y="827"/>
                  </a:cubicBezTo>
                  <a:lnTo>
                    <a:pt x="18314" y="827"/>
                  </a:lnTo>
                  <a:cubicBezTo>
                    <a:pt x="18323" y="833"/>
                    <a:pt x="18333" y="839"/>
                    <a:pt x="18342" y="846"/>
                  </a:cubicBezTo>
                  <a:cubicBezTo>
                    <a:pt x="18378" y="858"/>
                    <a:pt x="18413" y="869"/>
                    <a:pt x="18449" y="881"/>
                  </a:cubicBezTo>
                  <a:cubicBezTo>
                    <a:pt x="18509" y="905"/>
                    <a:pt x="18556" y="917"/>
                    <a:pt x="18616" y="929"/>
                  </a:cubicBezTo>
                  <a:cubicBezTo>
                    <a:pt x="18711" y="953"/>
                    <a:pt x="18794" y="977"/>
                    <a:pt x="18866" y="988"/>
                  </a:cubicBezTo>
                  <a:cubicBezTo>
                    <a:pt x="19009" y="1012"/>
                    <a:pt x="19104" y="1024"/>
                    <a:pt x="19175" y="1036"/>
                  </a:cubicBezTo>
                  <a:cubicBezTo>
                    <a:pt x="19318" y="1060"/>
                    <a:pt x="19330" y="1060"/>
                    <a:pt x="19330" y="1060"/>
                  </a:cubicBezTo>
                  <a:cubicBezTo>
                    <a:pt x="19533" y="1060"/>
                    <a:pt x="19604" y="607"/>
                    <a:pt x="19414" y="524"/>
                  </a:cubicBezTo>
                  <a:cubicBezTo>
                    <a:pt x="19414" y="524"/>
                    <a:pt x="19402" y="524"/>
                    <a:pt x="19271" y="500"/>
                  </a:cubicBezTo>
                  <a:cubicBezTo>
                    <a:pt x="19199" y="488"/>
                    <a:pt x="19104" y="465"/>
                    <a:pt x="18973" y="441"/>
                  </a:cubicBezTo>
                  <a:cubicBezTo>
                    <a:pt x="18914" y="429"/>
                    <a:pt x="18830" y="417"/>
                    <a:pt x="18759" y="393"/>
                  </a:cubicBezTo>
                  <a:cubicBezTo>
                    <a:pt x="18723" y="381"/>
                    <a:pt x="18675" y="369"/>
                    <a:pt x="18640" y="357"/>
                  </a:cubicBezTo>
                  <a:cubicBezTo>
                    <a:pt x="18616" y="346"/>
                    <a:pt x="18604" y="334"/>
                    <a:pt x="18580" y="334"/>
                  </a:cubicBezTo>
                  <a:cubicBezTo>
                    <a:pt x="18568" y="322"/>
                    <a:pt x="18556" y="322"/>
                    <a:pt x="18544" y="310"/>
                  </a:cubicBezTo>
                  <a:lnTo>
                    <a:pt x="18449" y="274"/>
                  </a:lnTo>
                  <a:lnTo>
                    <a:pt x="18402" y="262"/>
                  </a:lnTo>
                  <a:cubicBezTo>
                    <a:pt x="18354" y="250"/>
                    <a:pt x="18009" y="215"/>
                    <a:pt x="17449" y="167"/>
                  </a:cubicBezTo>
                  <a:cubicBezTo>
                    <a:pt x="16889" y="119"/>
                    <a:pt x="16127" y="36"/>
                    <a:pt x="15258" y="36"/>
                  </a:cubicBezTo>
                  <a:cubicBezTo>
                    <a:pt x="14830" y="24"/>
                    <a:pt x="14377" y="12"/>
                    <a:pt x="13901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4465836" y="7206782"/>
              <a:ext cx="184066" cy="404227"/>
            </a:xfrm>
            <a:custGeom>
              <a:rect b="b" l="l" r="r" t="t"/>
              <a:pathLst>
                <a:path extrusionOk="0" h="16339" w="7440">
                  <a:moveTo>
                    <a:pt x="7065" y="0"/>
                  </a:moveTo>
                  <a:cubicBezTo>
                    <a:pt x="6996" y="0"/>
                    <a:pt x="6934" y="18"/>
                    <a:pt x="6902" y="61"/>
                  </a:cubicBezTo>
                  <a:cubicBezTo>
                    <a:pt x="6902" y="61"/>
                    <a:pt x="6771" y="370"/>
                    <a:pt x="6569" y="870"/>
                  </a:cubicBezTo>
                  <a:cubicBezTo>
                    <a:pt x="6367" y="1406"/>
                    <a:pt x="6081" y="2097"/>
                    <a:pt x="5759" y="2930"/>
                  </a:cubicBezTo>
                  <a:cubicBezTo>
                    <a:pt x="5140" y="4573"/>
                    <a:pt x="4378" y="6609"/>
                    <a:pt x="3771" y="8205"/>
                  </a:cubicBezTo>
                  <a:cubicBezTo>
                    <a:pt x="3473" y="9002"/>
                    <a:pt x="3128" y="9895"/>
                    <a:pt x="2759" y="10788"/>
                  </a:cubicBezTo>
                  <a:cubicBezTo>
                    <a:pt x="2378" y="11681"/>
                    <a:pt x="1973" y="12562"/>
                    <a:pt x="1580" y="13336"/>
                  </a:cubicBezTo>
                  <a:cubicBezTo>
                    <a:pt x="1378" y="13717"/>
                    <a:pt x="1187" y="14086"/>
                    <a:pt x="1009" y="14408"/>
                  </a:cubicBezTo>
                  <a:cubicBezTo>
                    <a:pt x="830" y="14717"/>
                    <a:pt x="663" y="15003"/>
                    <a:pt x="533" y="15241"/>
                  </a:cubicBezTo>
                  <a:cubicBezTo>
                    <a:pt x="247" y="15706"/>
                    <a:pt x="68" y="15991"/>
                    <a:pt x="68" y="15991"/>
                  </a:cubicBezTo>
                  <a:cubicBezTo>
                    <a:pt x="0" y="16117"/>
                    <a:pt x="265" y="16339"/>
                    <a:pt x="429" y="16339"/>
                  </a:cubicBezTo>
                  <a:cubicBezTo>
                    <a:pt x="466" y="16339"/>
                    <a:pt x="499" y="16327"/>
                    <a:pt x="521" y="16301"/>
                  </a:cubicBezTo>
                  <a:cubicBezTo>
                    <a:pt x="521" y="16301"/>
                    <a:pt x="723" y="16027"/>
                    <a:pt x="1056" y="15587"/>
                  </a:cubicBezTo>
                  <a:cubicBezTo>
                    <a:pt x="1211" y="15360"/>
                    <a:pt x="1402" y="15086"/>
                    <a:pt x="1616" y="14765"/>
                  </a:cubicBezTo>
                  <a:cubicBezTo>
                    <a:pt x="1818" y="14455"/>
                    <a:pt x="2045" y="14098"/>
                    <a:pt x="2283" y="13729"/>
                  </a:cubicBezTo>
                  <a:cubicBezTo>
                    <a:pt x="2735" y="12955"/>
                    <a:pt x="3211" y="12086"/>
                    <a:pt x="3640" y="11193"/>
                  </a:cubicBezTo>
                  <a:cubicBezTo>
                    <a:pt x="4069" y="10288"/>
                    <a:pt x="4462" y="9383"/>
                    <a:pt x="4759" y="8574"/>
                  </a:cubicBezTo>
                  <a:cubicBezTo>
                    <a:pt x="5378" y="6966"/>
                    <a:pt x="6009" y="4871"/>
                    <a:pt x="6521" y="3192"/>
                  </a:cubicBezTo>
                  <a:cubicBezTo>
                    <a:pt x="7033" y="1501"/>
                    <a:pt x="7414" y="227"/>
                    <a:pt x="7414" y="227"/>
                  </a:cubicBezTo>
                  <a:cubicBezTo>
                    <a:pt x="7439" y="102"/>
                    <a:pt x="7229" y="0"/>
                    <a:pt x="7065" y="0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" name="Google Shape;140;p16"/>
          <p:cNvGrpSpPr/>
          <p:nvPr/>
        </p:nvGrpSpPr>
        <p:grpSpPr>
          <a:xfrm rot="-1537546">
            <a:off x="604994" y="3763987"/>
            <a:ext cx="488794" cy="774382"/>
            <a:chOff x="-1904298" y="1056455"/>
            <a:chExt cx="581725" cy="921611"/>
          </a:xfrm>
        </p:grpSpPr>
        <p:sp>
          <p:nvSpPr>
            <p:cNvPr id="141" name="Google Shape;141;p1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6"/>
          <p:cNvSpPr/>
          <p:nvPr/>
        </p:nvSpPr>
        <p:spPr>
          <a:xfrm>
            <a:off x="1" y="3744009"/>
            <a:ext cx="1536033" cy="1399598"/>
          </a:xfrm>
          <a:custGeom>
            <a:rect b="b" l="l" r="r" t="t"/>
            <a:pathLst>
              <a:path extrusionOk="0" h="52020" w="57091">
                <a:moveTo>
                  <a:pt x="167" y="14181"/>
                </a:moveTo>
                <a:cubicBezTo>
                  <a:pt x="845" y="14181"/>
                  <a:pt x="14859" y="1"/>
                  <a:pt x="24658" y="18574"/>
                </a:cubicBezTo>
                <a:cubicBezTo>
                  <a:pt x="34457" y="37160"/>
                  <a:pt x="57090" y="28040"/>
                  <a:pt x="50840" y="52019"/>
                </a:cubicBezTo>
                <a:lnTo>
                  <a:pt x="0" y="52019"/>
                </a:lnTo>
                <a:close/>
              </a:path>
            </a:pathLst>
          </a:custGeom>
          <a:solidFill>
            <a:srgbClr val="3FB3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/>
          <p:nvPr/>
        </p:nvSpPr>
        <p:spPr>
          <a:xfrm>
            <a:off x="2292986" y="714386"/>
            <a:ext cx="6851022" cy="4429224"/>
          </a:xfrm>
          <a:custGeom>
            <a:rect b="b" l="l" r="r" t="t"/>
            <a:pathLst>
              <a:path extrusionOk="0" h="138316" w="213944">
                <a:moveTo>
                  <a:pt x="187607" y="17884"/>
                </a:moveTo>
                <a:cubicBezTo>
                  <a:pt x="185262" y="10061"/>
                  <a:pt x="178440" y="0"/>
                  <a:pt x="158818" y="500"/>
                </a:cubicBezTo>
                <a:cubicBezTo>
                  <a:pt x="138756" y="1012"/>
                  <a:pt x="122325" y="29659"/>
                  <a:pt x="89500" y="43720"/>
                </a:cubicBezTo>
                <a:cubicBezTo>
                  <a:pt x="72260" y="51114"/>
                  <a:pt x="1" y="63092"/>
                  <a:pt x="41589" y="138315"/>
                </a:cubicBezTo>
                <a:lnTo>
                  <a:pt x="60425" y="138315"/>
                </a:lnTo>
                <a:lnTo>
                  <a:pt x="186881" y="138315"/>
                </a:lnTo>
                <a:lnTo>
                  <a:pt x="213944" y="138315"/>
                </a:lnTo>
                <a:lnTo>
                  <a:pt x="213944" y="33588"/>
                </a:lnTo>
                <a:cubicBezTo>
                  <a:pt x="211241" y="26349"/>
                  <a:pt x="204455" y="18038"/>
                  <a:pt x="187607" y="17884"/>
                </a:cubicBez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2838848" y="1324408"/>
            <a:ext cx="4536814" cy="2368458"/>
          </a:xfrm>
          <a:custGeom>
            <a:rect b="b" l="l" r="r" t="t"/>
            <a:pathLst>
              <a:path extrusionOk="0" h="42149" w="80737">
                <a:moveTo>
                  <a:pt x="40565" y="1"/>
                </a:moveTo>
                <a:cubicBezTo>
                  <a:pt x="34671" y="1"/>
                  <a:pt x="29373" y="2489"/>
                  <a:pt x="25658" y="6478"/>
                </a:cubicBezTo>
                <a:cubicBezTo>
                  <a:pt x="23157" y="9151"/>
                  <a:pt x="19680" y="10629"/>
                  <a:pt x="16026" y="10629"/>
                </a:cubicBezTo>
                <a:cubicBezTo>
                  <a:pt x="15872" y="10629"/>
                  <a:pt x="15717" y="10626"/>
                  <a:pt x="15562" y="10621"/>
                </a:cubicBezTo>
                <a:cubicBezTo>
                  <a:pt x="15383" y="10609"/>
                  <a:pt x="15216" y="10609"/>
                  <a:pt x="15038" y="10609"/>
                </a:cubicBezTo>
                <a:cubicBezTo>
                  <a:pt x="6727" y="10609"/>
                  <a:pt x="0" y="17324"/>
                  <a:pt x="0" y="25623"/>
                </a:cubicBezTo>
                <a:cubicBezTo>
                  <a:pt x="0" y="33910"/>
                  <a:pt x="6727" y="40625"/>
                  <a:pt x="15038" y="40625"/>
                </a:cubicBezTo>
                <a:cubicBezTo>
                  <a:pt x="19705" y="40625"/>
                  <a:pt x="23872" y="38505"/>
                  <a:pt x="26623" y="35184"/>
                </a:cubicBezTo>
                <a:cubicBezTo>
                  <a:pt x="30278" y="38589"/>
                  <a:pt x="35171" y="40684"/>
                  <a:pt x="40565" y="40684"/>
                </a:cubicBezTo>
                <a:cubicBezTo>
                  <a:pt x="43529" y="40684"/>
                  <a:pt x="46351" y="40053"/>
                  <a:pt x="48887" y="38910"/>
                </a:cubicBezTo>
                <a:cubicBezTo>
                  <a:pt x="51233" y="40922"/>
                  <a:pt x="54293" y="42149"/>
                  <a:pt x="57638" y="42149"/>
                </a:cubicBezTo>
                <a:cubicBezTo>
                  <a:pt x="61984" y="42149"/>
                  <a:pt x="65854" y="40077"/>
                  <a:pt x="68306" y="36874"/>
                </a:cubicBezTo>
                <a:cubicBezTo>
                  <a:pt x="69628" y="38124"/>
                  <a:pt x="71414" y="38898"/>
                  <a:pt x="73378" y="38898"/>
                </a:cubicBezTo>
                <a:cubicBezTo>
                  <a:pt x="77438" y="38898"/>
                  <a:pt x="80736" y="35600"/>
                  <a:pt x="80736" y="31540"/>
                </a:cubicBezTo>
                <a:cubicBezTo>
                  <a:pt x="80736" y="27480"/>
                  <a:pt x="77438" y="24194"/>
                  <a:pt x="73378" y="24194"/>
                </a:cubicBezTo>
                <a:lnTo>
                  <a:pt x="73343" y="24194"/>
                </a:lnTo>
                <a:cubicBezTo>
                  <a:pt x="73331" y="24194"/>
                  <a:pt x="73318" y="24194"/>
                  <a:pt x="73306" y="24194"/>
                </a:cubicBezTo>
                <a:cubicBezTo>
                  <a:pt x="71641" y="24194"/>
                  <a:pt x="70062" y="23386"/>
                  <a:pt x="69211" y="21944"/>
                </a:cubicBezTo>
                <a:cubicBezTo>
                  <a:pt x="67925" y="19777"/>
                  <a:pt x="66044" y="17991"/>
                  <a:pt x="63782" y="16824"/>
                </a:cubicBezTo>
                <a:cubicBezTo>
                  <a:pt x="61734" y="15764"/>
                  <a:pt x="60091" y="14086"/>
                  <a:pt x="59139" y="11978"/>
                </a:cubicBezTo>
                <a:cubicBezTo>
                  <a:pt x="55948" y="4918"/>
                  <a:pt x="48840" y="1"/>
                  <a:pt x="40565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5286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48" name="Google Shape;148;p16"/>
          <p:cNvSpPr txBox="1"/>
          <p:nvPr>
            <p:ph idx="2" type="subTitle"/>
          </p:nvPr>
        </p:nvSpPr>
        <p:spPr>
          <a:xfrm>
            <a:off x="5008050" y="1342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49" name="Google Shape;149;p16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0" name="Google Shape;150;p16"/>
          <p:cNvSpPr txBox="1"/>
          <p:nvPr>
            <p:ph idx="4" type="subTitle"/>
          </p:nvPr>
        </p:nvSpPr>
        <p:spPr>
          <a:xfrm>
            <a:off x="50080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1" name="Google Shape;151;p16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7" type="subTitle"/>
          </p:nvPr>
        </p:nvSpPr>
        <p:spPr>
          <a:xfrm>
            <a:off x="1528650" y="2940100"/>
            <a:ext cx="2607300" cy="9927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4" name="Google Shape;154;p16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 1">
  <p:cSld name="CUSTOM_1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7" name="Google Shape;157;p17"/>
          <p:cNvSpPr txBox="1"/>
          <p:nvPr>
            <p:ph idx="2" type="title"/>
          </p:nvPr>
        </p:nvSpPr>
        <p:spPr>
          <a:xfrm>
            <a:off x="717513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8" name="Google Shape;158;p17"/>
          <p:cNvSpPr txBox="1"/>
          <p:nvPr>
            <p:ph idx="1" type="subTitle"/>
          </p:nvPr>
        </p:nvSpPr>
        <p:spPr>
          <a:xfrm>
            <a:off x="717513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59" name="Google Shape;159;p17"/>
          <p:cNvSpPr txBox="1"/>
          <p:nvPr>
            <p:ph idx="3" type="title"/>
          </p:nvPr>
        </p:nvSpPr>
        <p:spPr>
          <a:xfrm>
            <a:off x="6441667" y="16083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4" type="subTitle"/>
          </p:nvPr>
        </p:nvSpPr>
        <p:spPr>
          <a:xfrm>
            <a:off x="6441667" y="2011675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1" name="Google Shape;161;p17"/>
          <p:cNvSpPr txBox="1"/>
          <p:nvPr>
            <p:ph idx="5" type="title"/>
          </p:nvPr>
        </p:nvSpPr>
        <p:spPr>
          <a:xfrm>
            <a:off x="717513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6" type="subTitle"/>
          </p:nvPr>
        </p:nvSpPr>
        <p:spPr>
          <a:xfrm>
            <a:off x="717513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3" name="Google Shape;163;p17"/>
          <p:cNvSpPr txBox="1"/>
          <p:nvPr>
            <p:ph idx="7" type="title"/>
          </p:nvPr>
        </p:nvSpPr>
        <p:spPr>
          <a:xfrm>
            <a:off x="6441667" y="3301352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64" name="Google Shape;164;p17"/>
          <p:cNvSpPr txBox="1"/>
          <p:nvPr>
            <p:ph idx="8" type="subTitle"/>
          </p:nvPr>
        </p:nvSpPr>
        <p:spPr>
          <a:xfrm>
            <a:off x="6441667" y="3704652"/>
            <a:ext cx="19848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grpSp>
        <p:nvGrpSpPr>
          <p:cNvPr id="165" name="Google Shape;165;p17"/>
          <p:cNvGrpSpPr/>
          <p:nvPr/>
        </p:nvGrpSpPr>
        <p:grpSpPr>
          <a:xfrm>
            <a:off x="7676452" y="-6"/>
            <a:ext cx="1430732" cy="1059983"/>
            <a:chOff x="7676452" y="-6"/>
            <a:chExt cx="1430732" cy="1059983"/>
          </a:xfrm>
        </p:grpSpPr>
        <p:grpSp>
          <p:nvGrpSpPr>
            <p:cNvPr id="166" name="Google Shape;166;p17"/>
            <p:cNvGrpSpPr/>
            <p:nvPr/>
          </p:nvGrpSpPr>
          <p:grpSpPr>
            <a:xfrm rot="10690018">
              <a:off x="7690194" y="79769"/>
              <a:ext cx="1152535" cy="877616"/>
              <a:chOff x="3077675" y="6690087"/>
              <a:chExt cx="2525088" cy="1922768"/>
            </a:xfrm>
          </p:grpSpPr>
          <p:sp>
            <p:nvSpPr>
              <p:cNvPr id="167" name="Google Shape;167;p17"/>
              <p:cNvSpPr/>
              <p:nvPr/>
            </p:nvSpPr>
            <p:spPr>
              <a:xfrm>
                <a:off x="3538754" y="6690087"/>
                <a:ext cx="2064009" cy="1922768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7"/>
              <p:cNvSpPr/>
              <p:nvPr/>
            </p:nvSpPr>
            <p:spPr>
              <a:xfrm>
                <a:off x="3077675" y="7144734"/>
                <a:ext cx="1927197" cy="1319656"/>
              </a:xfrm>
              <a:custGeom>
                <a:rect b="b" l="l" r="r" t="t"/>
                <a:pathLst>
                  <a:path extrusionOk="0" h="53341" w="77898">
                    <a:moveTo>
                      <a:pt x="77657" y="0"/>
                    </a:moveTo>
                    <a:cubicBezTo>
                      <a:pt x="77524" y="0"/>
                      <a:pt x="77309" y="98"/>
                      <a:pt x="77038" y="330"/>
                    </a:cubicBezTo>
                    <a:cubicBezTo>
                      <a:pt x="77038" y="330"/>
                      <a:pt x="75681" y="1521"/>
                      <a:pt x="73430" y="3497"/>
                    </a:cubicBezTo>
                    <a:cubicBezTo>
                      <a:pt x="72299" y="4486"/>
                      <a:pt x="70954" y="5664"/>
                      <a:pt x="69430" y="6998"/>
                    </a:cubicBezTo>
                    <a:cubicBezTo>
                      <a:pt x="68668" y="7665"/>
                      <a:pt x="67870" y="8367"/>
                      <a:pt x="67037" y="9093"/>
                    </a:cubicBezTo>
                    <a:cubicBezTo>
                      <a:pt x="66203" y="9820"/>
                      <a:pt x="65334" y="10594"/>
                      <a:pt x="64441" y="11391"/>
                    </a:cubicBezTo>
                    <a:cubicBezTo>
                      <a:pt x="63548" y="12177"/>
                      <a:pt x="62631" y="12999"/>
                      <a:pt x="61691" y="13832"/>
                    </a:cubicBezTo>
                    <a:cubicBezTo>
                      <a:pt x="61453" y="14034"/>
                      <a:pt x="61215" y="14249"/>
                      <a:pt x="60976" y="14463"/>
                    </a:cubicBezTo>
                    <a:cubicBezTo>
                      <a:pt x="60750" y="14677"/>
                      <a:pt x="60512" y="14892"/>
                      <a:pt x="60274" y="15106"/>
                    </a:cubicBezTo>
                    <a:cubicBezTo>
                      <a:pt x="59798" y="15535"/>
                      <a:pt x="59321" y="15975"/>
                      <a:pt x="58845" y="16416"/>
                    </a:cubicBezTo>
                    <a:cubicBezTo>
                      <a:pt x="57881" y="17297"/>
                      <a:pt x="56916" y="18190"/>
                      <a:pt x="55940" y="19083"/>
                    </a:cubicBezTo>
                    <a:lnTo>
                      <a:pt x="55571" y="19416"/>
                    </a:lnTo>
                    <a:lnTo>
                      <a:pt x="55214" y="19773"/>
                    </a:lnTo>
                    <a:cubicBezTo>
                      <a:pt x="54976" y="20011"/>
                      <a:pt x="54738" y="20250"/>
                      <a:pt x="54499" y="20488"/>
                    </a:cubicBezTo>
                    <a:cubicBezTo>
                      <a:pt x="54035" y="20964"/>
                      <a:pt x="53571" y="21440"/>
                      <a:pt x="53106" y="21916"/>
                    </a:cubicBezTo>
                    <a:cubicBezTo>
                      <a:pt x="51261" y="23845"/>
                      <a:pt x="49463" y="25798"/>
                      <a:pt x="47725" y="27691"/>
                    </a:cubicBezTo>
                    <a:cubicBezTo>
                      <a:pt x="45975" y="29572"/>
                      <a:pt x="44284" y="31370"/>
                      <a:pt x="42653" y="33025"/>
                    </a:cubicBezTo>
                    <a:cubicBezTo>
                      <a:pt x="41033" y="34668"/>
                      <a:pt x="39259" y="36406"/>
                      <a:pt x="37342" y="38085"/>
                    </a:cubicBezTo>
                    <a:cubicBezTo>
                      <a:pt x="36378" y="38918"/>
                      <a:pt x="35390" y="39752"/>
                      <a:pt x="34354" y="40538"/>
                    </a:cubicBezTo>
                    <a:cubicBezTo>
                      <a:pt x="33318" y="41335"/>
                      <a:pt x="32247" y="42109"/>
                      <a:pt x="31151" y="42824"/>
                    </a:cubicBezTo>
                    <a:cubicBezTo>
                      <a:pt x="30044" y="43550"/>
                      <a:pt x="28913" y="44205"/>
                      <a:pt x="27746" y="44812"/>
                    </a:cubicBezTo>
                    <a:cubicBezTo>
                      <a:pt x="27460" y="44967"/>
                      <a:pt x="27175" y="45122"/>
                      <a:pt x="26877" y="45253"/>
                    </a:cubicBezTo>
                    <a:cubicBezTo>
                      <a:pt x="26579" y="45395"/>
                      <a:pt x="26293" y="45538"/>
                      <a:pt x="25996" y="45669"/>
                    </a:cubicBezTo>
                    <a:cubicBezTo>
                      <a:pt x="25401" y="45919"/>
                      <a:pt x="24793" y="46146"/>
                      <a:pt x="24186" y="46384"/>
                    </a:cubicBezTo>
                    <a:cubicBezTo>
                      <a:pt x="23888" y="46503"/>
                      <a:pt x="23591" y="46622"/>
                      <a:pt x="23293" y="46741"/>
                    </a:cubicBezTo>
                    <a:cubicBezTo>
                      <a:pt x="23138" y="46800"/>
                      <a:pt x="22995" y="46860"/>
                      <a:pt x="22853" y="46919"/>
                    </a:cubicBezTo>
                    <a:cubicBezTo>
                      <a:pt x="22698" y="46967"/>
                      <a:pt x="22543" y="47027"/>
                      <a:pt x="22400" y="47074"/>
                    </a:cubicBezTo>
                    <a:cubicBezTo>
                      <a:pt x="21793" y="47289"/>
                      <a:pt x="21198" y="47491"/>
                      <a:pt x="20602" y="47693"/>
                    </a:cubicBezTo>
                    <a:cubicBezTo>
                      <a:pt x="20317" y="47801"/>
                      <a:pt x="20019" y="47908"/>
                      <a:pt x="19721" y="48003"/>
                    </a:cubicBezTo>
                    <a:cubicBezTo>
                      <a:pt x="19435" y="48098"/>
                      <a:pt x="19138" y="48182"/>
                      <a:pt x="18852" y="48277"/>
                    </a:cubicBezTo>
                    <a:cubicBezTo>
                      <a:pt x="18257" y="48455"/>
                      <a:pt x="17685" y="48634"/>
                      <a:pt x="17114" y="48813"/>
                    </a:cubicBezTo>
                    <a:cubicBezTo>
                      <a:pt x="12566" y="50170"/>
                      <a:pt x="8470" y="51087"/>
                      <a:pt x="5553" y="51753"/>
                    </a:cubicBezTo>
                    <a:cubicBezTo>
                      <a:pt x="4100" y="52075"/>
                      <a:pt x="2922" y="52337"/>
                      <a:pt x="2112" y="52503"/>
                    </a:cubicBezTo>
                    <a:cubicBezTo>
                      <a:pt x="1314" y="52682"/>
                      <a:pt x="874" y="52777"/>
                      <a:pt x="874" y="52777"/>
                    </a:cubicBezTo>
                    <a:cubicBezTo>
                      <a:pt x="47" y="52974"/>
                      <a:pt x="1" y="53340"/>
                      <a:pt x="641" y="53340"/>
                    </a:cubicBezTo>
                    <a:cubicBezTo>
                      <a:pt x="739" y="53340"/>
                      <a:pt x="852" y="53332"/>
                      <a:pt x="981" y="53313"/>
                    </a:cubicBezTo>
                    <a:cubicBezTo>
                      <a:pt x="981" y="53313"/>
                      <a:pt x="1421" y="53218"/>
                      <a:pt x="2231" y="53063"/>
                    </a:cubicBezTo>
                    <a:cubicBezTo>
                      <a:pt x="3041" y="52896"/>
                      <a:pt x="4219" y="52658"/>
                      <a:pt x="5684" y="52361"/>
                    </a:cubicBezTo>
                    <a:cubicBezTo>
                      <a:pt x="8625" y="51741"/>
                      <a:pt x="12732" y="50884"/>
                      <a:pt x="17340" y="49575"/>
                    </a:cubicBezTo>
                    <a:cubicBezTo>
                      <a:pt x="17911" y="49408"/>
                      <a:pt x="18495" y="49241"/>
                      <a:pt x="19090" y="49063"/>
                    </a:cubicBezTo>
                    <a:cubicBezTo>
                      <a:pt x="19388" y="48979"/>
                      <a:pt x="19686" y="48884"/>
                      <a:pt x="19983" y="48801"/>
                    </a:cubicBezTo>
                    <a:cubicBezTo>
                      <a:pt x="20281" y="48705"/>
                      <a:pt x="20578" y="48598"/>
                      <a:pt x="20876" y="48503"/>
                    </a:cubicBezTo>
                    <a:cubicBezTo>
                      <a:pt x="21471" y="48301"/>
                      <a:pt x="22079" y="48098"/>
                      <a:pt x="22686" y="47896"/>
                    </a:cubicBezTo>
                    <a:cubicBezTo>
                      <a:pt x="22841" y="47848"/>
                      <a:pt x="22995" y="47789"/>
                      <a:pt x="23150" y="47741"/>
                    </a:cubicBezTo>
                    <a:cubicBezTo>
                      <a:pt x="23293" y="47681"/>
                      <a:pt x="23448" y="47622"/>
                      <a:pt x="23603" y="47562"/>
                    </a:cubicBezTo>
                    <a:cubicBezTo>
                      <a:pt x="23900" y="47455"/>
                      <a:pt x="24210" y="47336"/>
                      <a:pt x="24519" y="47217"/>
                    </a:cubicBezTo>
                    <a:cubicBezTo>
                      <a:pt x="25127" y="46979"/>
                      <a:pt x="25746" y="46753"/>
                      <a:pt x="26365" y="46515"/>
                    </a:cubicBezTo>
                    <a:cubicBezTo>
                      <a:pt x="26663" y="46372"/>
                      <a:pt x="26972" y="46229"/>
                      <a:pt x="27270" y="46086"/>
                    </a:cubicBezTo>
                    <a:cubicBezTo>
                      <a:pt x="27579" y="45955"/>
                      <a:pt x="27877" y="45800"/>
                      <a:pt x="28175" y="45646"/>
                    </a:cubicBezTo>
                    <a:cubicBezTo>
                      <a:pt x="29365" y="45038"/>
                      <a:pt x="30544" y="44372"/>
                      <a:pt x="31675" y="43645"/>
                    </a:cubicBezTo>
                    <a:cubicBezTo>
                      <a:pt x="32806" y="42919"/>
                      <a:pt x="33902" y="42145"/>
                      <a:pt x="34961" y="41347"/>
                    </a:cubicBezTo>
                    <a:cubicBezTo>
                      <a:pt x="36021" y="40538"/>
                      <a:pt x="37033" y="39704"/>
                      <a:pt x="38021" y="38859"/>
                    </a:cubicBezTo>
                    <a:cubicBezTo>
                      <a:pt x="39974" y="37168"/>
                      <a:pt x="41772" y="35430"/>
                      <a:pt x="43415" y="33763"/>
                    </a:cubicBezTo>
                    <a:cubicBezTo>
                      <a:pt x="45046" y="32108"/>
                      <a:pt x="46748" y="30286"/>
                      <a:pt x="48475" y="28381"/>
                    </a:cubicBezTo>
                    <a:cubicBezTo>
                      <a:pt x="50213" y="26488"/>
                      <a:pt x="51999" y="24524"/>
                      <a:pt x="53809" y="22595"/>
                    </a:cubicBezTo>
                    <a:cubicBezTo>
                      <a:pt x="54273" y="22107"/>
                      <a:pt x="54726" y="21631"/>
                      <a:pt x="55190" y="21154"/>
                    </a:cubicBezTo>
                    <a:cubicBezTo>
                      <a:pt x="55416" y="20916"/>
                      <a:pt x="55642" y="20678"/>
                      <a:pt x="55881" y="20452"/>
                    </a:cubicBezTo>
                    <a:lnTo>
                      <a:pt x="56226" y="20095"/>
                    </a:lnTo>
                    <a:lnTo>
                      <a:pt x="56583" y="19761"/>
                    </a:lnTo>
                    <a:cubicBezTo>
                      <a:pt x="57547" y="18857"/>
                      <a:pt x="58512" y="17952"/>
                      <a:pt x="59452" y="17071"/>
                    </a:cubicBezTo>
                    <a:cubicBezTo>
                      <a:pt x="59929" y="16618"/>
                      <a:pt x="60393" y="16178"/>
                      <a:pt x="60869" y="15749"/>
                    </a:cubicBezTo>
                    <a:cubicBezTo>
                      <a:pt x="61095" y="15523"/>
                      <a:pt x="61334" y="15308"/>
                      <a:pt x="61560" y="15094"/>
                    </a:cubicBezTo>
                    <a:cubicBezTo>
                      <a:pt x="61798" y="14880"/>
                      <a:pt x="62024" y="14666"/>
                      <a:pt x="62262" y="14451"/>
                    </a:cubicBezTo>
                    <a:cubicBezTo>
                      <a:pt x="63191" y="13606"/>
                      <a:pt x="64096" y="12784"/>
                      <a:pt x="64977" y="11987"/>
                    </a:cubicBezTo>
                    <a:cubicBezTo>
                      <a:pt x="72049" y="5581"/>
                      <a:pt x="77407" y="735"/>
                      <a:pt x="77407" y="735"/>
                    </a:cubicBezTo>
                    <a:cubicBezTo>
                      <a:pt x="77868" y="321"/>
                      <a:pt x="77898" y="0"/>
                      <a:pt x="77657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7"/>
              <p:cNvSpPr/>
              <p:nvPr/>
            </p:nvSpPr>
            <p:spPr>
              <a:xfrm>
                <a:off x="4083257" y="7963826"/>
                <a:ext cx="485028" cy="66056"/>
              </a:xfrm>
              <a:custGeom>
                <a:rect b="b" l="l" r="r" t="t"/>
                <a:pathLst>
                  <a:path extrusionOk="0" h="2670" w="19605">
                    <a:moveTo>
                      <a:pt x="13901" y="0"/>
                    </a:moveTo>
                    <a:cubicBezTo>
                      <a:pt x="13437" y="0"/>
                      <a:pt x="12960" y="12"/>
                      <a:pt x="12472" y="24"/>
                    </a:cubicBezTo>
                    <a:cubicBezTo>
                      <a:pt x="12234" y="24"/>
                      <a:pt x="11996" y="36"/>
                      <a:pt x="11758" y="36"/>
                    </a:cubicBezTo>
                    <a:cubicBezTo>
                      <a:pt x="11639" y="48"/>
                      <a:pt x="11520" y="48"/>
                      <a:pt x="11401" y="48"/>
                    </a:cubicBezTo>
                    <a:cubicBezTo>
                      <a:pt x="11282" y="60"/>
                      <a:pt x="11163" y="72"/>
                      <a:pt x="11044" y="72"/>
                    </a:cubicBezTo>
                    <a:cubicBezTo>
                      <a:pt x="10579" y="107"/>
                      <a:pt x="10127" y="143"/>
                      <a:pt x="9710" y="179"/>
                    </a:cubicBezTo>
                    <a:cubicBezTo>
                      <a:pt x="9472" y="203"/>
                      <a:pt x="9222" y="226"/>
                      <a:pt x="8972" y="250"/>
                    </a:cubicBezTo>
                    <a:cubicBezTo>
                      <a:pt x="8722" y="286"/>
                      <a:pt x="8460" y="322"/>
                      <a:pt x="8198" y="357"/>
                    </a:cubicBezTo>
                    <a:cubicBezTo>
                      <a:pt x="7674" y="429"/>
                      <a:pt x="7138" y="500"/>
                      <a:pt x="6602" y="584"/>
                    </a:cubicBezTo>
                    <a:cubicBezTo>
                      <a:pt x="6067" y="679"/>
                      <a:pt x="5519" y="786"/>
                      <a:pt x="4995" y="881"/>
                    </a:cubicBezTo>
                    <a:cubicBezTo>
                      <a:pt x="4733" y="941"/>
                      <a:pt x="4471" y="988"/>
                      <a:pt x="4221" y="1036"/>
                    </a:cubicBezTo>
                    <a:cubicBezTo>
                      <a:pt x="3971" y="1096"/>
                      <a:pt x="3733" y="1155"/>
                      <a:pt x="3495" y="1215"/>
                    </a:cubicBezTo>
                    <a:cubicBezTo>
                      <a:pt x="3019" y="1334"/>
                      <a:pt x="2566" y="1441"/>
                      <a:pt x="2161" y="1536"/>
                    </a:cubicBezTo>
                    <a:cubicBezTo>
                      <a:pt x="1769" y="1655"/>
                      <a:pt x="1411" y="1762"/>
                      <a:pt x="1114" y="1846"/>
                    </a:cubicBezTo>
                    <a:cubicBezTo>
                      <a:pt x="530" y="2024"/>
                      <a:pt x="173" y="2131"/>
                      <a:pt x="173" y="2131"/>
                    </a:cubicBezTo>
                    <a:cubicBezTo>
                      <a:pt x="1" y="2200"/>
                      <a:pt x="117" y="2669"/>
                      <a:pt x="307" y="2669"/>
                    </a:cubicBezTo>
                    <a:cubicBezTo>
                      <a:pt x="314" y="2669"/>
                      <a:pt x="321" y="2668"/>
                      <a:pt x="328" y="2667"/>
                    </a:cubicBezTo>
                    <a:cubicBezTo>
                      <a:pt x="328" y="2667"/>
                      <a:pt x="685" y="2584"/>
                      <a:pt x="1280" y="2453"/>
                    </a:cubicBezTo>
                    <a:cubicBezTo>
                      <a:pt x="1578" y="2393"/>
                      <a:pt x="1923" y="2310"/>
                      <a:pt x="2328" y="2227"/>
                    </a:cubicBezTo>
                    <a:cubicBezTo>
                      <a:pt x="2733" y="2155"/>
                      <a:pt x="3173" y="2084"/>
                      <a:pt x="3650" y="2000"/>
                    </a:cubicBezTo>
                    <a:cubicBezTo>
                      <a:pt x="3888" y="1953"/>
                      <a:pt x="4126" y="1917"/>
                      <a:pt x="4376" y="1870"/>
                    </a:cubicBezTo>
                    <a:cubicBezTo>
                      <a:pt x="4626" y="1834"/>
                      <a:pt x="4888" y="1798"/>
                      <a:pt x="5150" y="1762"/>
                    </a:cubicBezTo>
                    <a:cubicBezTo>
                      <a:pt x="5674" y="1691"/>
                      <a:pt x="6210" y="1619"/>
                      <a:pt x="6733" y="1548"/>
                    </a:cubicBezTo>
                    <a:cubicBezTo>
                      <a:pt x="7269" y="1489"/>
                      <a:pt x="7805" y="1429"/>
                      <a:pt x="8317" y="1381"/>
                    </a:cubicBezTo>
                    <a:cubicBezTo>
                      <a:pt x="8579" y="1346"/>
                      <a:pt x="8829" y="1322"/>
                      <a:pt x="9079" y="1298"/>
                    </a:cubicBezTo>
                    <a:cubicBezTo>
                      <a:pt x="9329" y="1274"/>
                      <a:pt x="9567" y="1250"/>
                      <a:pt x="9805" y="1239"/>
                    </a:cubicBezTo>
                    <a:cubicBezTo>
                      <a:pt x="10222" y="1191"/>
                      <a:pt x="10663" y="1155"/>
                      <a:pt x="11127" y="1108"/>
                    </a:cubicBezTo>
                    <a:cubicBezTo>
                      <a:pt x="11234" y="1096"/>
                      <a:pt x="11353" y="1084"/>
                      <a:pt x="11460" y="1072"/>
                    </a:cubicBezTo>
                    <a:cubicBezTo>
                      <a:pt x="11579" y="1072"/>
                      <a:pt x="11698" y="1060"/>
                      <a:pt x="11817" y="1060"/>
                    </a:cubicBezTo>
                    <a:cubicBezTo>
                      <a:pt x="12056" y="1036"/>
                      <a:pt x="12282" y="1024"/>
                      <a:pt x="12520" y="1012"/>
                    </a:cubicBezTo>
                    <a:cubicBezTo>
                      <a:pt x="12996" y="977"/>
                      <a:pt x="13460" y="941"/>
                      <a:pt x="13925" y="917"/>
                    </a:cubicBezTo>
                    <a:cubicBezTo>
                      <a:pt x="14389" y="893"/>
                      <a:pt x="14842" y="881"/>
                      <a:pt x="15258" y="869"/>
                    </a:cubicBezTo>
                    <a:cubicBezTo>
                      <a:pt x="15830" y="838"/>
                      <a:pt x="16354" y="838"/>
                      <a:pt x="16802" y="838"/>
                    </a:cubicBezTo>
                    <a:lnTo>
                      <a:pt x="16802" y="838"/>
                    </a:lnTo>
                    <a:cubicBezTo>
                      <a:pt x="17026" y="838"/>
                      <a:pt x="17231" y="838"/>
                      <a:pt x="17413" y="834"/>
                    </a:cubicBezTo>
                    <a:cubicBezTo>
                      <a:pt x="17866" y="834"/>
                      <a:pt x="18189" y="834"/>
                      <a:pt x="18314" y="827"/>
                    </a:cubicBezTo>
                    <a:lnTo>
                      <a:pt x="18314" y="827"/>
                    </a:lnTo>
                    <a:cubicBezTo>
                      <a:pt x="18323" y="833"/>
                      <a:pt x="18333" y="839"/>
                      <a:pt x="18342" y="846"/>
                    </a:cubicBezTo>
                    <a:cubicBezTo>
                      <a:pt x="18378" y="858"/>
                      <a:pt x="18413" y="869"/>
                      <a:pt x="18449" y="881"/>
                    </a:cubicBezTo>
                    <a:cubicBezTo>
                      <a:pt x="18509" y="905"/>
                      <a:pt x="18556" y="917"/>
                      <a:pt x="18616" y="929"/>
                    </a:cubicBezTo>
                    <a:cubicBezTo>
                      <a:pt x="18711" y="953"/>
                      <a:pt x="18794" y="977"/>
                      <a:pt x="18866" y="988"/>
                    </a:cubicBezTo>
                    <a:cubicBezTo>
                      <a:pt x="19009" y="1012"/>
                      <a:pt x="19104" y="1024"/>
                      <a:pt x="19175" y="1036"/>
                    </a:cubicBezTo>
                    <a:cubicBezTo>
                      <a:pt x="19318" y="1060"/>
                      <a:pt x="19330" y="1060"/>
                      <a:pt x="19330" y="1060"/>
                    </a:cubicBezTo>
                    <a:cubicBezTo>
                      <a:pt x="19533" y="1060"/>
                      <a:pt x="19604" y="607"/>
                      <a:pt x="19414" y="524"/>
                    </a:cubicBezTo>
                    <a:cubicBezTo>
                      <a:pt x="19414" y="524"/>
                      <a:pt x="19402" y="524"/>
                      <a:pt x="19271" y="500"/>
                    </a:cubicBezTo>
                    <a:cubicBezTo>
                      <a:pt x="19199" y="488"/>
                      <a:pt x="19104" y="465"/>
                      <a:pt x="18973" y="441"/>
                    </a:cubicBezTo>
                    <a:cubicBezTo>
                      <a:pt x="18914" y="429"/>
                      <a:pt x="18830" y="417"/>
                      <a:pt x="18759" y="393"/>
                    </a:cubicBezTo>
                    <a:cubicBezTo>
                      <a:pt x="18723" y="381"/>
                      <a:pt x="18675" y="369"/>
                      <a:pt x="18640" y="357"/>
                    </a:cubicBezTo>
                    <a:cubicBezTo>
                      <a:pt x="18616" y="346"/>
                      <a:pt x="18604" y="334"/>
                      <a:pt x="18580" y="334"/>
                    </a:cubicBezTo>
                    <a:cubicBezTo>
                      <a:pt x="18568" y="322"/>
                      <a:pt x="18556" y="322"/>
                      <a:pt x="18544" y="310"/>
                    </a:cubicBezTo>
                    <a:lnTo>
                      <a:pt x="18449" y="274"/>
                    </a:lnTo>
                    <a:lnTo>
                      <a:pt x="18402" y="262"/>
                    </a:lnTo>
                    <a:cubicBezTo>
                      <a:pt x="18354" y="250"/>
                      <a:pt x="18009" y="215"/>
                      <a:pt x="17449" y="167"/>
                    </a:cubicBezTo>
                    <a:cubicBezTo>
                      <a:pt x="16889" y="119"/>
                      <a:pt x="16127" y="36"/>
                      <a:pt x="15258" y="36"/>
                    </a:cubicBezTo>
                    <a:cubicBezTo>
                      <a:pt x="14830" y="24"/>
                      <a:pt x="14377" y="12"/>
                      <a:pt x="13901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7"/>
              <p:cNvSpPr/>
              <p:nvPr/>
            </p:nvSpPr>
            <p:spPr>
              <a:xfrm>
                <a:off x="4465836" y="7206782"/>
                <a:ext cx="184066" cy="404227"/>
              </a:xfrm>
              <a:custGeom>
                <a:rect b="b" l="l" r="r" t="t"/>
                <a:pathLst>
                  <a:path extrusionOk="0" h="16339" w="7440">
                    <a:moveTo>
                      <a:pt x="7065" y="0"/>
                    </a:moveTo>
                    <a:cubicBezTo>
                      <a:pt x="6996" y="0"/>
                      <a:pt x="6934" y="18"/>
                      <a:pt x="6902" y="61"/>
                    </a:cubicBezTo>
                    <a:cubicBezTo>
                      <a:pt x="6902" y="61"/>
                      <a:pt x="6771" y="370"/>
                      <a:pt x="6569" y="870"/>
                    </a:cubicBezTo>
                    <a:cubicBezTo>
                      <a:pt x="6367" y="1406"/>
                      <a:pt x="6081" y="2097"/>
                      <a:pt x="5759" y="2930"/>
                    </a:cubicBezTo>
                    <a:cubicBezTo>
                      <a:pt x="5140" y="4573"/>
                      <a:pt x="4378" y="6609"/>
                      <a:pt x="3771" y="8205"/>
                    </a:cubicBezTo>
                    <a:cubicBezTo>
                      <a:pt x="3473" y="9002"/>
                      <a:pt x="3128" y="9895"/>
                      <a:pt x="2759" y="10788"/>
                    </a:cubicBezTo>
                    <a:cubicBezTo>
                      <a:pt x="2378" y="11681"/>
                      <a:pt x="1973" y="12562"/>
                      <a:pt x="1580" y="13336"/>
                    </a:cubicBezTo>
                    <a:cubicBezTo>
                      <a:pt x="1378" y="13717"/>
                      <a:pt x="1187" y="14086"/>
                      <a:pt x="1009" y="14408"/>
                    </a:cubicBezTo>
                    <a:cubicBezTo>
                      <a:pt x="830" y="14717"/>
                      <a:pt x="663" y="15003"/>
                      <a:pt x="533" y="15241"/>
                    </a:cubicBezTo>
                    <a:cubicBezTo>
                      <a:pt x="247" y="15706"/>
                      <a:pt x="68" y="15991"/>
                      <a:pt x="68" y="15991"/>
                    </a:cubicBezTo>
                    <a:cubicBezTo>
                      <a:pt x="0" y="16117"/>
                      <a:pt x="265" y="16339"/>
                      <a:pt x="429" y="16339"/>
                    </a:cubicBezTo>
                    <a:cubicBezTo>
                      <a:pt x="466" y="16339"/>
                      <a:pt x="499" y="16327"/>
                      <a:pt x="521" y="16301"/>
                    </a:cubicBezTo>
                    <a:cubicBezTo>
                      <a:pt x="521" y="16301"/>
                      <a:pt x="723" y="16027"/>
                      <a:pt x="1056" y="15587"/>
                    </a:cubicBezTo>
                    <a:cubicBezTo>
                      <a:pt x="1211" y="15360"/>
                      <a:pt x="1402" y="15086"/>
                      <a:pt x="1616" y="14765"/>
                    </a:cubicBezTo>
                    <a:cubicBezTo>
                      <a:pt x="1818" y="14455"/>
                      <a:pt x="2045" y="14098"/>
                      <a:pt x="2283" y="13729"/>
                    </a:cubicBezTo>
                    <a:cubicBezTo>
                      <a:pt x="2735" y="12955"/>
                      <a:pt x="3211" y="12086"/>
                      <a:pt x="3640" y="11193"/>
                    </a:cubicBezTo>
                    <a:cubicBezTo>
                      <a:pt x="4069" y="10288"/>
                      <a:pt x="4462" y="9383"/>
                      <a:pt x="4759" y="8574"/>
                    </a:cubicBezTo>
                    <a:cubicBezTo>
                      <a:pt x="5378" y="6966"/>
                      <a:pt x="6009" y="4871"/>
                      <a:pt x="6521" y="3192"/>
                    </a:cubicBezTo>
                    <a:cubicBezTo>
                      <a:pt x="7033" y="1501"/>
                      <a:pt x="7414" y="227"/>
                      <a:pt x="7414" y="227"/>
                    </a:cubicBezTo>
                    <a:cubicBezTo>
                      <a:pt x="7439" y="102"/>
                      <a:pt x="7229" y="0"/>
                      <a:pt x="7065" y="0"/>
                    </a:cubicBezTo>
                    <a:close/>
                  </a:path>
                </a:pathLst>
              </a:custGeom>
              <a:solidFill>
                <a:srgbClr val="439D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1" name="Google Shape;171;p17"/>
            <p:cNvGrpSpPr/>
            <p:nvPr/>
          </p:nvGrpSpPr>
          <p:grpSpPr>
            <a:xfrm rot="8905895">
              <a:off x="8402486" y="210113"/>
              <a:ext cx="491590" cy="778812"/>
              <a:chOff x="-1904298" y="1056455"/>
              <a:chExt cx="581725" cy="921611"/>
            </a:xfrm>
          </p:grpSpPr>
          <p:sp>
            <p:nvSpPr>
              <p:cNvPr id="172" name="Google Shape;172;p17"/>
              <p:cNvSpPr/>
              <p:nvPr/>
            </p:nvSpPr>
            <p:spPr>
              <a:xfrm>
                <a:off x="-1904298" y="1056455"/>
                <a:ext cx="581725" cy="887132"/>
              </a:xfrm>
              <a:custGeom>
                <a:rect b="b" l="l" r="r" t="t"/>
                <a:pathLst>
                  <a:path extrusionOk="0" h="58249" w="38196">
                    <a:moveTo>
                      <a:pt x="34903" y="0"/>
                    </a:moveTo>
                    <a:cubicBezTo>
                      <a:pt x="34867" y="0"/>
                      <a:pt x="34830" y="5"/>
                      <a:pt x="34790" y="15"/>
                    </a:cubicBezTo>
                    <a:cubicBezTo>
                      <a:pt x="28206" y="1801"/>
                      <a:pt x="22396" y="5385"/>
                      <a:pt x="17002" y="9468"/>
                    </a:cubicBezTo>
                    <a:cubicBezTo>
                      <a:pt x="11918" y="13326"/>
                      <a:pt x="6870" y="17434"/>
                      <a:pt x="3929" y="23232"/>
                    </a:cubicBezTo>
                    <a:cubicBezTo>
                      <a:pt x="1143" y="28733"/>
                      <a:pt x="179" y="34983"/>
                      <a:pt x="83" y="41103"/>
                    </a:cubicBezTo>
                    <a:cubicBezTo>
                      <a:pt x="0" y="46771"/>
                      <a:pt x="310" y="52998"/>
                      <a:pt x="4120" y="57534"/>
                    </a:cubicBezTo>
                    <a:cubicBezTo>
                      <a:pt x="4191" y="57635"/>
                      <a:pt x="4287" y="57668"/>
                      <a:pt x="4373" y="57668"/>
                    </a:cubicBezTo>
                    <a:cubicBezTo>
                      <a:pt x="4388" y="57668"/>
                      <a:pt x="4403" y="57667"/>
                      <a:pt x="4417" y="57665"/>
                    </a:cubicBezTo>
                    <a:lnTo>
                      <a:pt x="4417" y="57665"/>
                    </a:lnTo>
                    <a:cubicBezTo>
                      <a:pt x="4322" y="57903"/>
                      <a:pt x="4429" y="58248"/>
                      <a:pt x="4774" y="58248"/>
                    </a:cubicBezTo>
                    <a:cubicBezTo>
                      <a:pt x="16324" y="58213"/>
                      <a:pt x="26372" y="48259"/>
                      <a:pt x="31444" y="38674"/>
                    </a:cubicBezTo>
                    <a:cubicBezTo>
                      <a:pt x="37648" y="26983"/>
                      <a:pt x="38195" y="13278"/>
                      <a:pt x="35874" y="467"/>
                    </a:cubicBezTo>
                    <a:cubicBezTo>
                      <a:pt x="35836" y="265"/>
                      <a:pt x="35686" y="176"/>
                      <a:pt x="35526" y="176"/>
                    </a:cubicBezTo>
                    <a:cubicBezTo>
                      <a:pt x="35432" y="176"/>
                      <a:pt x="35334" y="207"/>
                      <a:pt x="35254" y="265"/>
                    </a:cubicBezTo>
                    <a:cubicBezTo>
                      <a:pt x="35205" y="116"/>
                      <a:pt x="35081" y="0"/>
                      <a:pt x="34903" y="0"/>
                    </a:cubicBezTo>
                    <a:close/>
                  </a:path>
                </a:pathLst>
              </a:custGeom>
              <a:solidFill>
                <a:srgbClr val="74D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7"/>
              <p:cNvSpPr/>
              <p:nvPr/>
            </p:nvSpPr>
            <p:spPr>
              <a:xfrm>
                <a:off x="-1862965" y="1216748"/>
                <a:ext cx="442995" cy="761317"/>
              </a:xfrm>
              <a:custGeom>
                <a:rect b="b" l="l" r="r" t="t"/>
                <a:pathLst>
                  <a:path extrusionOk="0" h="49988" w="29087">
                    <a:moveTo>
                      <a:pt x="21381" y="0"/>
                    </a:moveTo>
                    <a:cubicBezTo>
                      <a:pt x="21179" y="0"/>
                      <a:pt x="20962" y="128"/>
                      <a:pt x="20932" y="384"/>
                    </a:cubicBezTo>
                    <a:cubicBezTo>
                      <a:pt x="20491" y="4468"/>
                      <a:pt x="20277" y="13386"/>
                      <a:pt x="20325" y="13540"/>
                    </a:cubicBezTo>
                    <a:cubicBezTo>
                      <a:pt x="17836" y="17624"/>
                      <a:pt x="15348" y="21696"/>
                      <a:pt x="12871" y="25780"/>
                    </a:cubicBezTo>
                    <a:cubicBezTo>
                      <a:pt x="12657" y="26137"/>
                      <a:pt x="12443" y="26494"/>
                      <a:pt x="12228" y="26852"/>
                    </a:cubicBezTo>
                    <a:cubicBezTo>
                      <a:pt x="10454" y="22565"/>
                      <a:pt x="9609" y="18065"/>
                      <a:pt x="9728" y="13433"/>
                    </a:cubicBezTo>
                    <a:cubicBezTo>
                      <a:pt x="9740" y="13171"/>
                      <a:pt x="9544" y="13040"/>
                      <a:pt x="9343" y="13040"/>
                    </a:cubicBezTo>
                    <a:cubicBezTo>
                      <a:pt x="9142" y="13040"/>
                      <a:pt x="8936" y="13171"/>
                      <a:pt x="8930" y="13433"/>
                    </a:cubicBezTo>
                    <a:cubicBezTo>
                      <a:pt x="8799" y="18196"/>
                      <a:pt x="9669" y="22839"/>
                      <a:pt x="11526" y="27245"/>
                    </a:cubicBezTo>
                    <a:cubicBezTo>
                      <a:pt x="11585" y="27387"/>
                      <a:pt x="11716" y="27471"/>
                      <a:pt x="11847" y="27495"/>
                    </a:cubicBezTo>
                    <a:cubicBezTo>
                      <a:pt x="8859" y="32483"/>
                      <a:pt x="6001" y="37567"/>
                      <a:pt x="3692" y="42889"/>
                    </a:cubicBezTo>
                    <a:cubicBezTo>
                      <a:pt x="1668" y="38996"/>
                      <a:pt x="834" y="34745"/>
                      <a:pt x="1227" y="30364"/>
                    </a:cubicBezTo>
                    <a:cubicBezTo>
                      <a:pt x="1251" y="30108"/>
                      <a:pt x="1063" y="29980"/>
                      <a:pt x="864" y="29980"/>
                    </a:cubicBezTo>
                    <a:cubicBezTo>
                      <a:pt x="664" y="29980"/>
                      <a:pt x="453" y="30108"/>
                      <a:pt x="429" y="30364"/>
                    </a:cubicBezTo>
                    <a:cubicBezTo>
                      <a:pt x="1" y="35019"/>
                      <a:pt x="953" y="39556"/>
                      <a:pt x="3180" y="43675"/>
                    </a:cubicBezTo>
                    <a:cubicBezTo>
                      <a:pt x="3215" y="43723"/>
                      <a:pt x="3251" y="43770"/>
                      <a:pt x="3299" y="43806"/>
                    </a:cubicBezTo>
                    <a:cubicBezTo>
                      <a:pt x="2513" y="45663"/>
                      <a:pt x="1799" y="47557"/>
                      <a:pt x="1167" y="49497"/>
                    </a:cubicBezTo>
                    <a:cubicBezTo>
                      <a:pt x="1074" y="49793"/>
                      <a:pt x="1320" y="49988"/>
                      <a:pt x="1563" y="49988"/>
                    </a:cubicBezTo>
                    <a:cubicBezTo>
                      <a:pt x="1722" y="49988"/>
                      <a:pt x="1880" y="49904"/>
                      <a:pt x="1941" y="49712"/>
                    </a:cubicBezTo>
                    <a:cubicBezTo>
                      <a:pt x="3323" y="45449"/>
                      <a:pt x="5132" y="41389"/>
                      <a:pt x="7168" y="37436"/>
                    </a:cubicBezTo>
                    <a:cubicBezTo>
                      <a:pt x="7216" y="37532"/>
                      <a:pt x="7287" y="37603"/>
                      <a:pt x="7430" y="37627"/>
                    </a:cubicBezTo>
                    <a:cubicBezTo>
                      <a:pt x="8398" y="37795"/>
                      <a:pt x="9366" y="37879"/>
                      <a:pt x="10324" y="37879"/>
                    </a:cubicBezTo>
                    <a:cubicBezTo>
                      <a:pt x="13834" y="37879"/>
                      <a:pt x="17225" y="36758"/>
                      <a:pt x="20087" y="34579"/>
                    </a:cubicBezTo>
                    <a:cubicBezTo>
                      <a:pt x="20431" y="34323"/>
                      <a:pt x="20214" y="33799"/>
                      <a:pt x="19894" y="33799"/>
                    </a:cubicBezTo>
                    <a:cubicBezTo>
                      <a:pt x="19826" y="33799"/>
                      <a:pt x="19754" y="33822"/>
                      <a:pt x="19682" y="33876"/>
                    </a:cubicBezTo>
                    <a:cubicBezTo>
                      <a:pt x="16937" y="35970"/>
                      <a:pt x="13691" y="37085"/>
                      <a:pt x="10318" y="37085"/>
                    </a:cubicBezTo>
                    <a:cubicBezTo>
                      <a:pt x="9433" y="37085"/>
                      <a:pt x="8540" y="37009"/>
                      <a:pt x="7644" y="36853"/>
                    </a:cubicBezTo>
                    <a:cubicBezTo>
                      <a:pt x="7615" y="36847"/>
                      <a:pt x="7585" y="36844"/>
                      <a:pt x="7557" y="36844"/>
                    </a:cubicBezTo>
                    <a:cubicBezTo>
                      <a:pt x="7528" y="36844"/>
                      <a:pt x="7502" y="36847"/>
                      <a:pt x="7478" y="36853"/>
                    </a:cubicBezTo>
                    <a:cubicBezTo>
                      <a:pt x="9478" y="33019"/>
                      <a:pt x="11693" y="29281"/>
                      <a:pt x="13943" y="25578"/>
                    </a:cubicBezTo>
                    <a:cubicBezTo>
                      <a:pt x="14872" y="24042"/>
                      <a:pt x="15812" y="22518"/>
                      <a:pt x="16741" y="20982"/>
                    </a:cubicBezTo>
                    <a:cubicBezTo>
                      <a:pt x="16788" y="21006"/>
                      <a:pt x="16848" y="21018"/>
                      <a:pt x="16919" y="21018"/>
                    </a:cubicBezTo>
                    <a:cubicBezTo>
                      <a:pt x="20956" y="20768"/>
                      <a:pt x="24861" y="19946"/>
                      <a:pt x="28659" y="18553"/>
                    </a:cubicBezTo>
                    <a:cubicBezTo>
                      <a:pt x="29087" y="18393"/>
                      <a:pt x="28967" y="17753"/>
                      <a:pt x="28585" y="17753"/>
                    </a:cubicBezTo>
                    <a:cubicBezTo>
                      <a:pt x="28542" y="17753"/>
                      <a:pt x="28495" y="17761"/>
                      <a:pt x="28445" y="17779"/>
                    </a:cubicBezTo>
                    <a:cubicBezTo>
                      <a:pt x="24813" y="19113"/>
                      <a:pt x="21087" y="19910"/>
                      <a:pt x="17229" y="20184"/>
                    </a:cubicBezTo>
                    <a:cubicBezTo>
                      <a:pt x="21075" y="13874"/>
                      <a:pt x="24944" y="7564"/>
                      <a:pt x="28790" y="1265"/>
                    </a:cubicBezTo>
                    <a:cubicBezTo>
                      <a:pt x="28979" y="953"/>
                      <a:pt x="28702" y="663"/>
                      <a:pt x="28427" y="663"/>
                    </a:cubicBezTo>
                    <a:cubicBezTo>
                      <a:pt x="28303" y="663"/>
                      <a:pt x="28180" y="721"/>
                      <a:pt x="28099" y="860"/>
                    </a:cubicBezTo>
                    <a:cubicBezTo>
                      <a:pt x="25790" y="4635"/>
                      <a:pt x="23468" y="8409"/>
                      <a:pt x="21158" y="12183"/>
                    </a:cubicBezTo>
                    <a:cubicBezTo>
                      <a:pt x="21134" y="8242"/>
                      <a:pt x="21313" y="4313"/>
                      <a:pt x="21741" y="384"/>
                    </a:cubicBezTo>
                    <a:cubicBezTo>
                      <a:pt x="21771" y="128"/>
                      <a:pt x="21584" y="0"/>
                      <a:pt x="21381" y="0"/>
                    </a:cubicBezTo>
                    <a:close/>
                  </a:path>
                </a:pathLst>
              </a:custGeom>
              <a:solidFill>
                <a:srgbClr val="449E8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7"/>
            <p:cNvSpPr/>
            <p:nvPr/>
          </p:nvSpPr>
          <p:spPr>
            <a:xfrm flipH="1" rot="10800000">
              <a:off x="7676500" y="-6"/>
              <a:ext cx="1430684" cy="365231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3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 flipH="1" rot="199848">
            <a:off x="1146238" y="3853117"/>
            <a:ext cx="581719" cy="921601"/>
            <a:chOff x="-1904298" y="1056455"/>
            <a:chExt cx="581725" cy="921611"/>
          </a:xfrm>
        </p:grpSpPr>
        <p:sp>
          <p:nvSpPr>
            <p:cNvPr id="177" name="Google Shape;177;p18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8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9" name="Google Shape;179;p18"/>
          <p:cNvGrpSpPr/>
          <p:nvPr/>
        </p:nvGrpSpPr>
        <p:grpSpPr>
          <a:xfrm flipH="1">
            <a:off x="1561015" y="3934149"/>
            <a:ext cx="878448" cy="863379"/>
            <a:chOff x="-5358445" y="839844"/>
            <a:chExt cx="1391711" cy="1367837"/>
          </a:xfrm>
        </p:grpSpPr>
        <p:sp>
          <p:nvSpPr>
            <p:cNvPr id="180" name="Google Shape;180;p18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" name="Google Shape;182;p18"/>
          <p:cNvGrpSpPr/>
          <p:nvPr/>
        </p:nvGrpSpPr>
        <p:grpSpPr>
          <a:xfrm flipH="1" rot="1263781">
            <a:off x="538221" y="4030012"/>
            <a:ext cx="890375" cy="822935"/>
            <a:chOff x="-1855532" y="1600966"/>
            <a:chExt cx="890361" cy="822923"/>
          </a:xfrm>
        </p:grpSpPr>
        <p:sp>
          <p:nvSpPr>
            <p:cNvPr id="183" name="Google Shape;183;p18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 flipH="1"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186" name="Google Shape;186;p18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8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0" name="Google Shape;190;p18"/>
          <p:cNvSpPr txBox="1"/>
          <p:nvPr>
            <p:ph idx="2" type="title"/>
          </p:nvPr>
        </p:nvSpPr>
        <p:spPr>
          <a:xfrm>
            <a:off x="1087250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1" name="Google Shape;191;p18"/>
          <p:cNvSpPr txBox="1"/>
          <p:nvPr>
            <p:ph idx="1" type="subTitle"/>
          </p:nvPr>
        </p:nvSpPr>
        <p:spPr>
          <a:xfrm>
            <a:off x="10872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2" name="Google Shape;192;p18"/>
          <p:cNvSpPr txBox="1"/>
          <p:nvPr>
            <p:ph idx="3" type="title"/>
          </p:nvPr>
        </p:nvSpPr>
        <p:spPr>
          <a:xfrm>
            <a:off x="3665025" y="17584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3" name="Google Shape;193;p18"/>
          <p:cNvSpPr txBox="1"/>
          <p:nvPr>
            <p:ph idx="4" type="subTitle"/>
          </p:nvPr>
        </p:nvSpPr>
        <p:spPr>
          <a:xfrm>
            <a:off x="366510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4" name="Google Shape;194;p18"/>
          <p:cNvSpPr txBox="1"/>
          <p:nvPr>
            <p:ph idx="5" type="title"/>
          </p:nvPr>
        </p:nvSpPr>
        <p:spPr>
          <a:xfrm>
            <a:off x="6242950" y="1758450"/>
            <a:ext cx="18012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5" name="Google Shape;195;p18"/>
          <p:cNvSpPr txBox="1"/>
          <p:nvPr>
            <p:ph idx="6" type="subTitle"/>
          </p:nvPr>
        </p:nvSpPr>
        <p:spPr>
          <a:xfrm>
            <a:off x="6242950" y="2237950"/>
            <a:ext cx="1813800" cy="166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19"/>
          <p:cNvSpPr txBox="1"/>
          <p:nvPr>
            <p:ph idx="2" type="title"/>
          </p:nvPr>
        </p:nvSpPr>
        <p:spPr>
          <a:xfrm>
            <a:off x="5441500" y="937950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1" type="subTitle"/>
          </p:nvPr>
        </p:nvSpPr>
        <p:spPr>
          <a:xfrm>
            <a:off x="5441500" y="1326294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0" name="Google Shape;200;p19"/>
          <p:cNvSpPr txBox="1"/>
          <p:nvPr>
            <p:ph idx="3" type="title"/>
          </p:nvPr>
        </p:nvSpPr>
        <p:spPr>
          <a:xfrm>
            <a:off x="4549625" y="2110397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1" name="Google Shape;201;p19"/>
          <p:cNvSpPr txBox="1"/>
          <p:nvPr>
            <p:ph idx="4" type="subTitle"/>
          </p:nvPr>
        </p:nvSpPr>
        <p:spPr>
          <a:xfrm>
            <a:off x="4549625" y="2498741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2" name="Google Shape;202;p19"/>
          <p:cNvSpPr txBox="1"/>
          <p:nvPr>
            <p:ph idx="5" type="title"/>
          </p:nvPr>
        </p:nvSpPr>
        <p:spPr>
          <a:xfrm>
            <a:off x="5441500" y="3447503"/>
            <a:ext cx="2706900" cy="4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03" name="Google Shape;203;p19"/>
          <p:cNvSpPr txBox="1"/>
          <p:nvPr>
            <p:ph idx="6" type="subTitle"/>
          </p:nvPr>
        </p:nvSpPr>
        <p:spPr>
          <a:xfrm>
            <a:off x="5441500" y="3835847"/>
            <a:ext cx="3084600" cy="6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CUSTOM_6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20"/>
          <p:cNvGrpSpPr/>
          <p:nvPr/>
        </p:nvGrpSpPr>
        <p:grpSpPr>
          <a:xfrm>
            <a:off x="-300" y="3427904"/>
            <a:ext cx="9143704" cy="1715603"/>
            <a:chOff x="377798" y="3469600"/>
            <a:chExt cx="7110743" cy="1334165"/>
          </a:xfrm>
        </p:grpSpPr>
        <p:sp>
          <p:nvSpPr>
            <p:cNvPr id="206" name="Google Shape;206;p20"/>
            <p:cNvSpPr/>
            <p:nvPr/>
          </p:nvSpPr>
          <p:spPr>
            <a:xfrm>
              <a:off x="2934275" y="3745525"/>
              <a:ext cx="1009075" cy="526875"/>
            </a:xfrm>
            <a:custGeom>
              <a:rect b="b" l="l" r="r" t="t"/>
              <a:pathLst>
                <a:path extrusionOk="0" h="21075" w="40363">
                  <a:moveTo>
                    <a:pt x="20277" y="1"/>
                  </a:moveTo>
                  <a:cubicBezTo>
                    <a:pt x="16705" y="1"/>
                    <a:pt x="13574" y="1834"/>
                    <a:pt x="11752" y="4608"/>
                  </a:cubicBezTo>
                  <a:cubicBezTo>
                    <a:pt x="11327" y="5242"/>
                    <a:pt x="10616" y="5583"/>
                    <a:pt x="9876" y="5583"/>
                  </a:cubicBezTo>
                  <a:cubicBezTo>
                    <a:pt x="9684" y="5583"/>
                    <a:pt x="9491" y="5560"/>
                    <a:pt x="9300" y="5513"/>
                  </a:cubicBezTo>
                  <a:cubicBezTo>
                    <a:pt x="8728" y="5382"/>
                    <a:pt x="8133" y="5299"/>
                    <a:pt x="7514" y="5299"/>
                  </a:cubicBezTo>
                  <a:cubicBezTo>
                    <a:pt x="3358" y="5299"/>
                    <a:pt x="1" y="8657"/>
                    <a:pt x="1" y="12812"/>
                  </a:cubicBezTo>
                  <a:cubicBezTo>
                    <a:pt x="1" y="16955"/>
                    <a:pt x="3358" y="20313"/>
                    <a:pt x="7514" y="20313"/>
                  </a:cubicBezTo>
                  <a:cubicBezTo>
                    <a:pt x="9204" y="20313"/>
                    <a:pt x="10764" y="19753"/>
                    <a:pt x="12026" y="18813"/>
                  </a:cubicBezTo>
                  <a:cubicBezTo>
                    <a:pt x="12454" y="18488"/>
                    <a:pt x="12967" y="18320"/>
                    <a:pt x="13478" y="18320"/>
                  </a:cubicBezTo>
                  <a:cubicBezTo>
                    <a:pt x="13905" y="18320"/>
                    <a:pt x="14331" y="18438"/>
                    <a:pt x="14705" y="18682"/>
                  </a:cubicBezTo>
                  <a:cubicBezTo>
                    <a:pt x="16312" y="19729"/>
                    <a:pt x="18217" y="20337"/>
                    <a:pt x="20277" y="20337"/>
                  </a:cubicBezTo>
                  <a:cubicBezTo>
                    <a:pt x="21361" y="20337"/>
                    <a:pt x="22396" y="20170"/>
                    <a:pt x="23373" y="19860"/>
                  </a:cubicBezTo>
                  <a:cubicBezTo>
                    <a:pt x="23615" y="19784"/>
                    <a:pt x="23866" y="19745"/>
                    <a:pt x="24114" y="19745"/>
                  </a:cubicBezTo>
                  <a:cubicBezTo>
                    <a:pt x="24525" y="19745"/>
                    <a:pt x="24929" y="19852"/>
                    <a:pt x="25278" y="20075"/>
                  </a:cubicBezTo>
                  <a:cubicBezTo>
                    <a:pt x="26314" y="20706"/>
                    <a:pt x="27516" y="21075"/>
                    <a:pt x="28814" y="21075"/>
                  </a:cubicBezTo>
                  <a:cubicBezTo>
                    <a:pt x="30409" y="21075"/>
                    <a:pt x="31886" y="20515"/>
                    <a:pt x="33041" y="19575"/>
                  </a:cubicBezTo>
                  <a:cubicBezTo>
                    <a:pt x="33472" y="19231"/>
                    <a:pt x="34006" y="19037"/>
                    <a:pt x="34544" y="19037"/>
                  </a:cubicBezTo>
                  <a:cubicBezTo>
                    <a:pt x="34808" y="19037"/>
                    <a:pt x="35072" y="19084"/>
                    <a:pt x="35327" y="19182"/>
                  </a:cubicBezTo>
                  <a:cubicBezTo>
                    <a:pt x="35743" y="19360"/>
                    <a:pt x="36208" y="19444"/>
                    <a:pt x="36684" y="19444"/>
                  </a:cubicBezTo>
                  <a:cubicBezTo>
                    <a:pt x="38720" y="19444"/>
                    <a:pt x="40363" y="17801"/>
                    <a:pt x="40363" y="15776"/>
                  </a:cubicBezTo>
                  <a:cubicBezTo>
                    <a:pt x="40363" y="13741"/>
                    <a:pt x="38720" y="12097"/>
                    <a:pt x="36684" y="12097"/>
                  </a:cubicBezTo>
                  <a:lnTo>
                    <a:pt x="36672" y="12097"/>
                  </a:lnTo>
                  <a:cubicBezTo>
                    <a:pt x="35827" y="12097"/>
                    <a:pt x="35029" y="11693"/>
                    <a:pt x="34600" y="10966"/>
                  </a:cubicBezTo>
                  <a:cubicBezTo>
                    <a:pt x="33838" y="9680"/>
                    <a:pt x="32660" y="8668"/>
                    <a:pt x="31231" y="8121"/>
                  </a:cubicBezTo>
                  <a:cubicBezTo>
                    <a:pt x="30612" y="7871"/>
                    <a:pt x="30100" y="7394"/>
                    <a:pt x="29874" y="6752"/>
                  </a:cubicBezTo>
                  <a:cubicBezTo>
                    <a:pt x="28469" y="2823"/>
                    <a:pt x="24706" y="1"/>
                    <a:pt x="20277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4838100" y="3469600"/>
              <a:ext cx="2018425" cy="1053725"/>
            </a:xfrm>
            <a:custGeom>
              <a:rect b="b" l="l" r="r" t="t"/>
              <a:pathLst>
                <a:path extrusionOk="0" h="42149" w="80737">
                  <a:moveTo>
                    <a:pt x="40565" y="1"/>
                  </a:moveTo>
                  <a:cubicBezTo>
                    <a:pt x="34671" y="1"/>
                    <a:pt x="29373" y="2489"/>
                    <a:pt x="25658" y="6478"/>
                  </a:cubicBezTo>
                  <a:cubicBezTo>
                    <a:pt x="23157" y="9151"/>
                    <a:pt x="19680" y="10629"/>
                    <a:pt x="16026" y="10629"/>
                  </a:cubicBezTo>
                  <a:cubicBezTo>
                    <a:pt x="15872" y="10629"/>
                    <a:pt x="15717" y="10626"/>
                    <a:pt x="15562" y="10621"/>
                  </a:cubicBezTo>
                  <a:cubicBezTo>
                    <a:pt x="15383" y="10609"/>
                    <a:pt x="15216" y="10609"/>
                    <a:pt x="15038" y="10609"/>
                  </a:cubicBezTo>
                  <a:cubicBezTo>
                    <a:pt x="6727" y="10609"/>
                    <a:pt x="0" y="17324"/>
                    <a:pt x="0" y="25623"/>
                  </a:cubicBezTo>
                  <a:cubicBezTo>
                    <a:pt x="0" y="33910"/>
                    <a:pt x="6727" y="40625"/>
                    <a:pt x="15038" y="40625"/>
                  </a:cubicBezTo>
                  <a:cubicBezTo>
                    <a:pt x="19705" y="40625"/>
                    <a:pt x="23872" y="38505"/>
                    <a:pt x="26623" y="35184"/>
                  </a:cubicBezTo>
                  <a:cubicBezTo>
                    <a:pt x="30278" y="38589"/>
                    <a:pt x="35171" y="40684"/>
                    <a:pt x="40565" y="40684"/>
                  </a:cubicBezTo>
                  <a:cubicBezTo>
                    <a:pt x="43529" y="40684"/>
                    <a:pt x="46351" y="40053"/>
                    <a:pt x="48887" y="38910"/>
                  </a:cubicBezTo>
                  <a:cubicBezTo>
                    <a:pt x="51233" y="40922"/>
                    <a:pt x="54293" y="42149"/>
                    <a:pt x="57638" y="42149"/>
                  </a:cubicBezTo>
                  <a:cubicBezTo>
                    <a:pt x="61984" y="42149"/>
                    <a:pt x="65854" y="40077"/>
                    <a:pt x="68306" y="36874"/>
                  </a:cubicBezTo>
                  <a:cubicBezTo>
                    <a:pt x="69628" y="38124"/>
                    <a:pt x="71414" y="38898"/>
                    <a:pt x="73378" y="38898"/>
                  </a:cubicBezTo>
                  <a:cubicBezTo>
                    <a:pt x="77438" y="38898"/>
                    <a:pt x="80736" y="35600"/>
                    <a:pt x="80736" y="31540"/>
                  </a:cubicBezTo>
                  <a:cubicBezTo>
                    <a:pt x="80736" y="27480"/>
                    <a:pt x="77438" y="24194"/>
                    <a:pt x="73378" y="24194"/>
                  </a:cubicBezTo>
                  <a:lnTo>
                    <a:pt x="73343" y="24194"/>
                  </a:lnTo>
                  <a:cubicBezTo>
                    <a:pt x="73331" y="24194"/>
                    <a:pt x="73318" y="24194"/>
                    <a:pt x="73306" y="24194"/>
                  </a:cubicBezTo>
                  <a:cubicBezTo>
                    <a:pt x="71641" y="24194"/>
                    <a:pt x="70062" y="23386"/>
                    <a:pt x="69211" y="21944"/>
                  </a:cubicBezTo>
                  <a:cubicBezTo>
                    <a:pt x="67925" y="19777"/>
                    <a:pt x="66044" y="17991"/>
                    <a:pt x="63782" y="16824"/>
                  </a:cubicBezTo>
                  <a:cubicBezTo>
                    <a:pt x="61734" y="15764"/>
                    <a:pt x="60091" y="14086"/>
                    <a:pt x="59139" y="11978"/>
                  </a:cubicBezTo>
                  <a:cubicBezTo>
                    <a:pt x="55948" y="4918"/>
                    <a:pt x="48840" y="1"/>
                    <a:pt x="40565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0"/>
            <p:cNvSpPr/>
            <p:nvPr/>
          </p:nvSpPr>
          <p:spPr>
            <a:xfrm>
              <a:off x="377798" y="4155401"/>
              <a:ext cx="7110743" cy="648364"/>
            </a:xfrm>
            <a:custGeom>
              <a:rect b="b" l="l" r="r" t="t"/>
              <a:pathLst>
                <a:path extrusionOk="0" h="28409" w="285572">
                  <a:moveTo>
                    <a:pt x="1" y="1"/>
                  </a:moveTo>
                  <a:lnTo>
                    <a:pt x="1" y="28409"/>
                  </a:lnTo>
                  <a:lnTo>
                    <a:pt x="285572" y="28409"/>
                  </a:lnTo>
                  <a:lnTo>
                    <a:pt x="285572" y="1"/>
                  </a:ln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0"/>
          <p:cNvSpPr txBox="1"/>
          <p:nvPr>
            <p:ph type="title"/>
          </p:nvPr>
        </p:nvSpPr>
        <p:spPr>
          <a:xfrm>
            <a:off x="717525" y="905150"/>
            <a:ext cx="2183400" cy="3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10" name="Google Shape;210;p20"/>
          <p:cNvSpPr txBox="1"/>
          <p:nvPr>
            <p:ph idx="1" type="subTitle"/>
          </p:nvPr>
        </p:nvSpPr>
        <p:spPr>
          <a:xfrm>
            <a:off x="33435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1" name="Google Shape;211;p20"/>
          <p:cNvSpPr txBox="1"/>
          <p:nvPr>
            <p:ph idx="2" type="title"/>
          </p:nvPr>
        </p:nvSpPr>
        <p:spPr>
          <a:xfrm>
            <a:off x="3343550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2" name="Google Shape;212;p20"/>
          <p:cNvSpPr txBox="1"/>
          <p:nvPr>
            <p:ph idx="3" type="subTitle"/>
          </p:nvPr>
        </p:nvSpPr>
        <p:spPr>
          <a:xfrm>
            <a:off x="5120450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3" name="Google Shape;213;p20"/>
          <p:cNvSpPr txBox="1"/>
          <p:nvPr>
            <p:ph idx="4" type="title"/>
          </p:nvPr>
        </p:nvSpPr>
        <p:spPr>
          <a:xfrm>
            <a:off x="5120463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4" name="Google Shape;214;p20"/>
          <p:cNvSpPr txBox="1"/>
          <p:nvPr>
            <p:ph idx="5" type="subTitle"/>
          </p:nvPr>
        </p:nvSpPr>
        <p:spPr>
          <a:xfrm>
            <a:off x="6897375" y="1515050"/>
            <a:ext cx="1529100" cy="6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15" name="Google Shape;215;p20"/>
          <p:cNvSpPr txBox="1"/>
          <p:nvPr>
            <p:ph idx="6" type="title"/>
          </p:nvPr>
        </p:nvSpPr>
        <p:spPr>
          <a:xfrm>
            <a:off x="6897375" y="1130825"/>
            <a:ext cx="1529100" cy="3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489925" y="2573725"/>
            <a:ext cx="2288400" cy="7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1489925" y="1220113"/>
            <a:ext cx="1132200" cy="13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489925" y="3205500"/>
            <a:ext cx="2452200" cy="6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CUSTOM_13">
    <p:bg>
      <p:bgPr>
        <a:solidFill>
          <a:schemeClr val="dk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1"/>
          <p:cNvSpPr/>
          <p:nvPr/>
        </p:nvSpPr>
        <p:spPr>
          <a:xfrm flipH="1">
            <a:off x="3222649" y="1592997"/>
            <a:ext cx="5854826" cy="2933425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3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1"/>
          <p:cNvSpPr/>
          <p:nvPr/>
        </p:nvSpPr>
        <p:spPr>
          <a:xfrm>
            <a:off x="70" y="850947"/>
            <a:ext cx="8179245" cy="4098021"/>
          </a:xfrm>
          <a:custGeom>
            <a:rect b="b" l="l" r="r" t="t"/>
            <a:pathLst>
              <a:path extrusionOk="0" h="113205" w="225946">
                <a:moveTo>
                  <a:pt x="62499" y="1"/>
                </a:moveTo>
                <a:cubicBezTo>
                  <a:pt x="59883" y="1"/>
                  <a:pt x="57255" y="334"/>
                  <a:pt x="54710" y="1008"/>
                </a:cubicBezTo>
                <a:cubicBezTo>
                  <a:pt x="48019" y="2794"/>
                  <a:pt x="42649" y="6628"/>
                  <a:pt x="39791" y="11712"/>
                </a:cubicBezTo>
                <a:cubicBezTo>
                  <a:pt x="36672" y="17272"/>
                  <a:pt x="35588" y="24499"/>
                  <a:pt x="28540" y="28059"/>
                </a:cubicBezTo>
                <a:cubicBezTo>
                  <a:pt x="26790" y="28940"/>
                  <a:pt x="24873" y="29250"/>
                  <a:pt x="22908" y="29678"/>
                </a:cubicBezTo>
                <a:cubicBezTo>
                  <a:pt x="21075" y="30083"/>
                  <a:pt x="19539" y="30774"/>
                  <a:pt x="18229" y="31869"/>
                </a:cubicBezTo>
                <a:cubicBezTo>
                  <a:pt x="15634" y="34048"/>
                  <a:pt x="13788" y="36953"/>
                  <a:pt x="12371" y="39691"/>
                </a:cubicBezTo>
                <a:cubicBezTo>
                  <a:pt x="10811" y="42715"/>
                  <a:pt x="9811" y="45906"/>
                  <a:pt x="9407" y="49157"/>
                </a:cubicBezTo>
                <a:cubicBezTo>
                  <a:pt x="8978" y="52514"/>
                  <a:pt x="9526" y="55765"/>
                  <a:pt x="9799" y="59122"/>
                </a:cubicBezTo>
                <a:cubicBezTo>
                  <a:pt x="9942" y="60956"/>
                  <a:pt x="9907" y="62813"/>
                  <a:pt x="9145" y="64563"/>
                </a:cubicBezTo>
                <a:cubicBezTo>
                  <a:pt x="8454" y="66159"/>
                  <a:pt x="7156" y="67528"/>
                  <a:pt x="5858" y="68850"/>
                </a:cubicBezTo>
                <a:cubicBezTo>
                  <a:pt x="3608" y="71124"/>
                  <a:pt x="2644" y="74053"/>
                  <a:pt x="1739" y="76886"/>
                </a:cubicBezTo>
                <a:cubicBezTo>
                  <a:pt x="1" y="82375"/>
                  <a:pt x="822" y="87769"/>
                  <a:pt x="5025" y="92293"/>
                </a:cubicBezTo>
                <a:cubicBezTo>
                  <a:pt x="9359" y="96948"/>
                  <a:pt x="15860" y="100080"/>
                  <a:pt x="22753" y="101830"/>
                </a:cubicBezTo>
                <a:cubicBezTo>
                  <a:pt x="28327" y="103249"/>
                  <a:pt x="34155" y="103754"/>
                  <a:pt x="39991" y="103754"/>
                </a:cubicBezTo>
                <a:cubicBezTo>
                  <a:pt x="42970" y="103754"/>
                  <a:pt x="45950" y="103623"/>
                  <a:pt x="48900" y="103413"/>
                </a:cubicBezTo>
                <a:cubicBezTo>
                  <a:pt x="53579" y="103092"/>
                  <a:pt x="58222" y="102437"/>
                  <a:pt x="62913" y="102175"/>
                </a:cubicBezTo>
                <a:cubicBezTo>
                  <a:pt x="63658" y="102135"/>
                  <a:pt x="64397" y="102114"/>
                  <a:pt x="65129" y="102114"/>
                </a:cubicBezTo>
                <a:cubicBezTo>
                  <a:pt x="68914" y="102114"/>
                  <a:pt x="72542" y="102654"/>
                  <a:pt x="76153" y="103711"/>
                </a:cubicBezTo>
                <a:cubicBezTo>
                  <a:pt x="80213" y="104902"/>
                  <a:pt x="84083" y="106461"/>
                  <a:pt x="88166" y="107592"/>
                </a:cubicBezTo>
                <a:cubicBezTo>
                  <a:pt x="90798" y="108319"/>
                  <a:pt x="93500" y="108890"/>
                  <a:pt x="96227" y="109331"/>
                </a:cubicBezTo>
                <a:cubicBezTo>
                  <a:pt x="101001" y="110283"/>
                  <a:pt x="106085" y="110676"/>
                  <a:pt x="110574" y="111283"/>
                </a:cubicBezTo>
                <a:cubicBezTo>
                  <a:pt x="113741" y="111712"/>
                  <a:pt x="116765" y="112534"/>
                  <a:pt x="119908" y="113022"/>
                </a:cubicBezTo>
                <a:cubicBezTo>
                  <a:pt x="120759" y="113151"/>
                  <a:pt x="121581" y="113204"/>
                  <a:pt x="122390" y="113204"/>
                </a:cubicBezTo>
                <a:cubicBezTo>
                  <a:pt x="124492" y="113204"/>
                  <a:pt x="126501" y="112842"/>
                  <a:pt x="128660" y="112498"/>
                </a:cubicBezTo>
                <a:cubicBezTo>
                  <a:pt x="130320" y="112230"/>
                  <a:pt x="131984" y="112138"/>
                  <a:pt x="133653" y="112138"/>
                </a:cubicBezTo>
                <a:cubicBezTo>
                  <a:pt x="135321" y="112138"/>
                  <a:pt x="136994" y="112230"/>
                  <a:pt x="138673" y="112331"/>
                </a:cubicBezTo>
                <a:cubicBezTo>
                  <a:pt x="141764" y="112515"/>
                  <a:pt x="144846" y="112620"/>
                  <a:pt x="147945" y="112620"/>
                </a:cubicBezTo>
                <a:cubicBezTo>
                  <a:pt x="148259" y="112620"/>
                  <a:pt x="148574" y="112619"/>
                  <a:pt x="148888" y="112617"/>
                </a:cubicBezTo>
                <a:cubicBezTo>
                  <a:pt x="162152" y="112522"/>
                  <a:pt x="175273" y="110831"/>
                  <a:pt x="188488" y="110069"/>
                </a:cubicBezTo>
                <a:cubicBezTo>
                  <a:pt x="199526" y="109438"/>
                  <a:pt x="212682" y="110081"/>
                  <a:pt x="221040" y="103235"/>
                </a:cubicBezTo>
                <a:cubicBezTo>
                  <a:pt x="224219" y="100627"/>
                  <a:pt x="225946" y="97151"/>
                  <a:pt x="225350" y="93531"/>
                </a:cubicBezTo>
                <a:cubicBezTo>
                  <a:pt x="224803" y="90138"/>
                  <a:pt x="222243" y="87197"/>
                  <a:pt x="218087" y="86007"/>
                </a:cubicBezTo>
                <a:cubicBezTo>
                  <a:pt x="212908" y="84518"/>
                  <a:pt x="207181" y="85637"/>
                  <a:pt x="201943" y="84316"/>
                </a:cubicBezTo>
                <a:cubicBezTo>
                  <a:pt x="197144" y="83101"/>
                  <a:pt x="193418" y="80244"/>
                  <a:pt x="189429" y="77958"/>
                </a:cubicBezTo>
                <a:cubicBezTo>
                  <a:pt x="187453" y="76815"/>
                  <a:pt x="185357" y="75779"/>
                  <a:pt x="183047" y="75124"/>
                </a:cubicBezTo>
                <a:cubicBezTo>
                  <a:pt x="181018" y="74552"/>
                  <a:pt x="178881" y="74329"/>
                  <a:pt x="176737" y="74329"/>
                </a:cubicBezTo>
                <a:cubicBezTo>
                  <a:pt x="176026" y="74329"/>
                  <a:pt x="175314" y="74353"/>
                  <a:pt x="174606" y="74398"/>
                </a:cubicBezTo>
                <a:cubicBezTo>
                  <a:pt x="168947" y="74749"/>
                  <a:pt x="163483" y="76316"/>
                  <a:pt x="157786" y="76316"/>
                </a:cubicBezTo>
                <a:cubicBezTo>
                  <a:pt x="157682" y="76316"/>
                  <a:pt x="157577" y="76316"/>
                  <a:pt x="157473" y="76315"/>
                </a:cubicBezTo>
                <a:cubicBezTo>
                  <a:pt x="152663" y="76267"/>
                  <a:pt x="147317" y="75124"/>
                  <a:pt x="144816" y="71600"/>
                </a:cubicBezTo>
                <a:cubicBezTo>
                  <a:pt x="143388" y="69576"/>
                  <a:pt x="143149" y="67207"/>
                  <a:pt x="142661" y="64956"/>
                </a:cubicBezTo>
                <a:cubicBezTo>
                  <a:pt x="142245" y="62968"/>
                  <a:pt x="141518" y="61075"/>
                  <a:pt x="140209" y="59337"/>
                </a:cubicBezTo>
                <a:cubicBezTo>
                  <a:pt x="137863" y="56205"/>
                  <a:pt x="134089" y="53753"/>
                  <a:pt x="129743" y="52514"/>
                </a:cubicBezTo>
                <a:cubicBezTo>
                  <a:pt x="127656" y="51919"/>
                  <a:pt x="125480" y="51649"/>
                  <a:pt x="123261" y="51649"/>
                </a:cubicBezTo>
                <a:cubicBezTo>
                  <a:pt x="123037" y="51649"/>
                  <a:pt x="122812" y="51652"/>
                  <a:pt x="122587" y="51657"/>
                </a:cubicBezTo>
                <a:cubicBezTo>
                  <a:pt x="122123" y="51669"/>
                  <a:pt x="121659" y="51693"/>
                  <a:pt x="121182" y="51728"/>
                </a:cubicBezTo>
                <a:cubicBezTo>
                  <a:pt x="116479" y="50609"/>
                  <a:pt x="111503" y="50002"/>
                  <a:pt x="107121" y="48192"/>
                </a:cubicBezTo>
                <a:cubicBezTo>
                  <a:pt x="99501" y="45049"/>
                  <a:pt x="96298" y="38441"/>
                  <a:pt x="94560" y="32178"/>
                </a:cubicBezTo>
                <a:cubicBezTo>
                  <a:pt x="93584" y="28678"/>
                  <a:pt x="92929" y="25106"/>
                  <a:pt x="91726" y="21641"/>
                </a:cubicBezTo>
                <a:cubicBezTo>
                  <a:pt x="90810" y="19034"/>
                  <a:pt x="89548" y="16486"/>
                  <a:pt x="87952" y="14081"/>
                </a:cubicBezTo>
                <a:cubicBezTo>
                  <a:pt x="84809" y="9330"/>
                  <a:pt x="80237" y="4973"/>
                  <a:pt x="74200" y="2365"/>
                </a:cubicBezTo>
                <a:cubicBezTo>
                  <a:pt x="70558" y="797"/>
                  <a:pt x="66542" y="1"/>
                  <a:pt x="62499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"/>
          <p:cNvSpPr/>
          <p:nvPr/>
        </p:nvSpPr>
        <p:spPr>
          <a:xfrm>
            <a:off x="82" y="3040134"/>
            <a:ext cx="9143830" cy="2103365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1" name="Google Shape;221;p21"/>
          <p:cNvSpPr txBox="1"/>
          <p:nvPr>
            <p:ph idx="1" type="subTitle"/>
          </p:nvPr>
        </p:nvSpPr>
        <p:spPr>
          <a:xfrm>
            <a:off x="11625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2" name="Google Shape;222;p21"/>
          <p:cNvSpPr txBox="1"/>
          <p:nvPr>
            <p:ph idx="2" type="title"/>
          </p:nvPr>
        </p:nvSpPr>
        <p:spPr>
          <a:xfrm>
            <a:off x="11625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3" name="Google Shape;223;p21"/>
          <p:cNvSpPr txBox="1"/>
          <p:nvPr>
            <p:ph idx="3" type="subTitle"/>
          </p:nvPr>
        </p:nvSpPr>
        <p:spPr>
          <a:xfrm>
            <a:off x="357960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4" name="Google Shape;224;p21"/>
          <p:cNvSpPr txBox="1"/>
          <p:nvPr>
            <p:ph idx="4" type="title"/>
          </p:nvPr>
        </p:nvSpPr>
        <p:spPr>
          <a:xfrm>
            <a:off x="357958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5" name="Google Shape;225;p21"/>
          <p:cNvSpPr txBox="1"/>
          <p:nvPr>
            <p:ph idx="5" type="subTitle"/>
          </p:nvPr>
        </p:nvSpPr>
        <p:spPr>
          <a:xfrm>
            <a:off x="5996650" y="2509075"/>
            <a:ext cx="19848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26" name="Google Shape;226;p21"/>
          <p:cNvSpPr txBox="1"/>
          <p:nvPr>
            <p:ph idx="6" type="title"/>
          </p:nvPr>
        </p:nvSpPr>
        <p:spPr>
          <a:xfrm>
            <a:off x="5996638" y="37372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7">
    <p:bg>
      <p:bgPr>
        <a:solidFill>
          <a:schemeClr val="dk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29" name="Google Shape;229;p22"/>
          <p:cNvGrpSpPr/>
          <p:nvPr/>
        </p:nvGrpSpPr>
        <p:grpSpPr>
          <a:xfrm>
            <a:off x="5496559" y="4259725"/>
            <a:ext cx="3647441" cy="883785"/>
            <a:chOff x="5496559" y="4280025"/>
            <a:chExt cx="3647441" cy="883785"/>
          </a:xfrm>
        </p:grpSpPr>
        <p:sp>
          <p:nvSpPr>
            <p:cNvPr id="230" name="Google Shape;230;p22"/>
            <p:cNvSpPr/>
            <p:nvPr/>
          </p:nvSpPr>
          <p:spPr>
            <a:xfrm flipH="1">
              <a:off x="7110116" y="4280025"/>
              <a:ext cx="2033884" cy="88378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5496559" y="4663290"/>
              <a:ext cx="1937483" cy="500521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CUSTOM_4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Google Shape;233;p23"/>
          <p:cNvGrpSpPr/>
          <p:nvPr/>
        </p:nvGrpSpPr>
        <p:grpSpPr>
          <a:xfrm rot="-199848">
            <a:off x="7416046" y="3853117"/>
            <a:ext cx="581719" cy="921601"/>
            <a:chOff x="-1904298" y="1056455"/>
            <a:chExt cx="581725" cy="921611"/>
          </a:xfrm>
        </p:grpSpPr>
        <p:sp>
          <p:nvSpPr>
            <p:cNvPr id="234" name="Google Shape;234;p23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3"/>
          <p:cNvGrpSpPr/>
          <p:nvPr/>
        </p:nvGrpSpPr>
        <p:grpSpPr>
          <a:xfrm>
            <a:off x="6704539" y="3934149"/>
            <a:ext cx="878448" cy="863379"/>
            <a:chOff x="-5358445" y="839844"/>
            <a:chExt cx="1391711" cy="1367837"/>
          </a:xfrm>
        </p:grpSpPr>
        <p:sp>
          <p:nvSpPr>
            <p:cNvPr id="237" name="Google Shape;237;p23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1263781">
            <a:off x="7715407" y="4030012"/>
            <a:ext cx="890375" cy="822935"/>
            <a:chOff x="-1855532" y="1600966"/>
            <a:chExt cx="890361" cy="822923"/>
          </a:xfrm>
        </p:grpSpPr>
        <p:sp>
          <p:nvSpPr>
            <p:cNvPr id="240" name="Google Shape;240;p23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2" name="Google Shape;242;p23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43" name="Google Shape;243;p23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" name="Google Shape;246;p2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7" name="Google Shape;247;p23"/>
          <p:cNvSpPr txBox="1"/>
          <p:nvPr>
            <p:ph idx="2" type="title"/>
          </p:nvPr>
        </p:nvSpPr>
        <p:spPr>
          <a:xfrm>
            <a:off x="3673625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48" name="Google Shape;248;p23"/>
          <p:cNvSpPr txBox="1"/>
          <p:nvPr>
            <p:ph idx="1" type="subTitle"/>
          </p:nvPr>
        </p:nvSpPr>
        <p:spPr>
          <a:xfrm>
            <a:off x="35761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49" name="Google Shape;249;p23"/>
          <p:cNvSpPr txBox="1"/>
          <p:nvPr>
            <p:ph idx="3" type="title"/>
          </p:nvPr>
        </p:nvSpPr>
        <p:spPr>
          <a:xfrm>
            <a:off x="6251400" y="1682250"/>
            <a:ext cx="1813800" cy="49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sp>
        <p:nvSpPr>
          <p:cNvPr id="250" name="Google Shape;250;p23"/>
          <p:cNvSpPr txBox="1"/>
          <p:nvPr>
            <p:ph idx="4" type="subTitle"/>
          </p:nvPr>
        </p:nvSpPr>
        <p:spPr>
          <a:xfrm>
            <a:off x="6154025" y="2161750"/>
            <a:ext cx="1911300" cy="146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8">
    <p:bg>
      <p:bgPr>
        <a:solidFill>
          <a:schemeClr val="dk2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24"/>
          <p:cNvSpPr txBox="1"/>
          <p:nvPr>
            <p:ph idx="2" type="title"/>
          </p:nvPr>
        </p:nvSpPr>
        <p:spPr>
          <a:xfrm>
            <a:off x="1137388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4" name="Google Shape;254;p24"/>
          <p:cNvSpPr txBox="1"/>
          <p:nvPr>
            <p:ph idx="1" type="subTitle"/>
          </p:nvPr>
        </p:nvSpPr>
        <p:spPr>
          <a:xfrm>
            <a:off x="1137400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5" name="Google Shape;255;p24"/>
          <p:cNvSpPr txBox="1"/>
          <p:nvPr>
            <p:ph idx="3" type="title"/>
          </p:nvPr>
        </p:nvSpPr>
        <p:spPr>
          <a:xfrm>
            <a:off x="3579602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6" name="Google Shape;256;p24"/>
          <p:cNvSpPr txBox="1"/>
          <p:nvPr>
            <p:ph idx="4" type="subTitle"/>
          </p:nvPr>
        </p:nvSpPr>
        <p:spPr>
          <a:xfrm>
            <a:off x="3579613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5" type="title"/>
          </p:nvPr>
        </p:nvSpPr>
        <p:spPr>
          <a:xfrm>
            <a:off x="6021817" y="15321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6" type="subTitle"/>
          </p:nvPr>
        </p:nvSpPr>
        <p:spPr>
          <a:xfrm>
            <a:off x="6021826" y="19354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7" type="title"/>
          </p:nvPr>
        </p:nvSpPr>
        <p:spPr>
          <a:xfrm>
            <a:off x="1137388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8" type="subTitle"/>
          </p:nvPr>
        </p:nvSpPr>
        <p:spPr>
          <a:xfrm>
            <a:off x="1137400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9" type="title"/>
          </p:nvPr>
        </p:nvSpPr>
        <p:spPr>
          <a:xfrm>
            <a:off x="3579602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3" type="subTitle"/>
          </p:nvPr>
        </p:nvSpPr>
        <p:spPr>
          <a:xfrm>
            <a:off x="3579613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14" type="title"/>
          </p:nvPr>
        </p:nvSpPr>
        <p:spPr>
          <a:xfrm>
            <a:off x="6021817" y="3153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idx="15" type="subTitle"/>
          </p:nvPr>
        </p:nvSpPr>
        <p:spPr>
          <a:xfrm>
            <a:off x="6021826" y="3556775"/>
            <a:ext cx="1984800" cy="7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265" name="Google Shape;265;p24"/>
          <p:cNvSpPr/>
          <p:nvPr/>
        </p:nvSpPr>
        <p:spPr>
          <a:xfrm>
            <a:off x="1" y="4090039"/>
            <a:ext cx="2424373" cy="1053465"/>
          </a:xfrm>
          <a:custGeom>
            <a:rect b="b" l="l" r="r" t="t"/>
            <a:pathLst>
              <a:path extrusionOk="0" h="32615" w="75058">
                <a:moveTo>
                  <a:pt x="26971" y="1"/>
                </a:moveTo>
                <a:cubicBezTo>
                  <a:pt x="16792" y="1"/>
                  <a:pt x="7040" y="5763"/>
                  <a:pt x="2429" y="15589"/>
                </a:cubicBezTo>
                <a:cubicBezTo>
                  <a:pt x="2382" y="15684"/>
                  <a:pt x="2358" y="15779"/>
                  <a:pt x="2310" y="15875"/>
                </a:cubicBezTo>
                <a:cubicBezTo>
                  <a:pt x="1453" y="16946"/>
                  <a:pt x="679" y="18065"/>
                  <a:pt x="0" y="19244"/>
                </a:cubicBezTo>
                <a:lnTo>
                  <a:pt x="0" y="32615"/>
                </a:lnTo>
                <a:lnTo>
                  <a:pt x="75057" y="32615"/>
                </a:lnTo>
                <a:cubicBezTo>
                  <a:pt x="73819" y="28007"/>
                  <a:pt x="70640" y="23959"/>
                  <a:pt x="65985" y="21768"/>
                </a:cubicBezTo>
                <a:cubicBezTo>
                  <a:pt x="63680" y="20692"/>
                  <a:pt x="61256" y="20183"/>
                  <a:pt x="58871" y="20183"/>
                </a:cubicBezTo>
                <a:cubicBezTo>
                  <a:pt x="56981" y="20183"/>
                  <a:pt x="55116" y="20503"/>
                  <a:pt x="53352" y="21113"/>
                </a:cubicBezTo>
                <a:cubicBezTo>
                  <a:pt x="51566" y="13255"/>
                  <a:pt x="46328" y="6266"/>
                  <a:pt x="38470" y="2575"/>
                </a:cubicBezTo>
                <a:cubicBezTo>
                  <a:pt x="34746" y="828"/>
                  <a:pt x="30828" y="1"/>
                  <a:pt x="26971" y="1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2010934" y="4642982"/>
            <a:ext cx="1937483" cy="500521"/>
          </a:xfrm>
          <a:custGeom>
            <a:rect b="b" l="l" r="r" t="t"/>
            <a:pathLst>
              <a:path extrusionOk="0" h="15496" w="59984">
                <a:moveTo>
                  <a:pt x="8620" y="0"/>
                </a:moveTo>
                <a:cubicBezTo>
                  <a:pt x="6622" y="0"/>
                  <a:pt x="4637" y="834"/>
                  <a:pt x="3227" y="2459"/>
                </a:cubicBezTo>
                <a:cubicBezTo>
                  <a:pt x="988" y="5042"/>
                  <a:pt x="941" y="8769"/>
                  <a:pt x="2893" y="11400"/>
                </a:cubicBezTo>
                <a:cubicBezTo>
                  <a:pt x="2608" y="11662"/>
                  <a:pt x="2334" y="11948"/>
                  <a:pt x="2072" y="12245"/>
                </a:cubicBezTo>
                <a:cubicBezTo>
                  <a:pt x="1203" y="13246"/>
                  <a:pt x="512" y="14341"/>
                  <a:pt x="0" y="15496"/>
                </a:cubicBezTo>
                <a:lnTo>
                  <a:pt x="59984" y="15496"/>
                </a:lnTo>
                <a:cubicBezTo>
                  <a:pt x="58853" y="11960"/>
                  <a:pt x="56781" y="8685"/>
                  <a:pt x="53769" y="6066"/>
                </a:cubicBezTo>
                <a:cubicBezTo>
                  <a:pt x="49777" y="2603"/>
                  <a:pt x="44856" y="905"/>
                  <a:pt x="39958" y="905"/>
                </a:cubicBezTo>
                <a:cubicBezTo>
                  <a:pt x="34060" y="905"/>
                  <a:pt x="28196" y="3367"/>
                  <a:pt x="24027" y="8174"/>
                </a:cubicBezTo>
                <a:cubicBezTo>
                  <a:pt x="23967" y="8233"/>
                  <a:pt x="23932" y="8304"/>
                  <a:pt x="23872" y="8364"/>
                </a:cubicBezTo>
                <a:cubicBezTo>
                  <a:pt x="22789" y="9138"/>
                  <a:pt x="21777" y="9995"/>
                  <a:pt x="20860" y="10960"/>
                </a:cubicBezTo>
                <a:cubicBezTo>
                  <a:pt x="20848" y="10948"/>
                  <a:pt x="20836" y="10936"/>
                  <a:pt x="20824" y="10924"/>
                </a:cubicBezTo>
                <a:cubicBezTo>
                  <a:pt x="19288" y="9578"/>
                  <a:pt x="17526" y="8674"/>
                  <a:pt x="15681" y="8162"/>
                </a:cubicBezTo>
                <a:cubicBezTo>
                  <a:pt x="16014" y="5840"/>
                  <a:pt x="15216" y="3399"/>
                  <a:pt x="13311" y="1756"/>
                </a:cubicBezTo>
                <a:cubicBezTo>
                  <a:pt x="11954" y="577"/>
                  <a:pt x="10283" y="0"/>
                  <a:pt x="8620" y="0"/>
                </a:cubicBezTo>
                <a:close/>
              </a:path>
            </a:pathLst>
          </a:custGeom>
          <a:solidFill>
            <a:srgbClr val="FFFFFF">
              <a:alpha val="44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 flipH="1">
            <a:off x="8087888" y="3307425"/>
            <a:ext cx="935500" cy="1873825"/>
            <a:chOff x="8208488" y="3307425"/>
            <a:chExt cx="935500" cy="1873825"/>
          </a:xfrm>
        </p:grpSpPr>
        <p:sp>
          <p:nvSpPr>
            <p:cNvPr id="268" name="Google Shape;268;p24"/>
            <p:cNvSpPr/>
            <p:nvPr/>
          </p:nvSpPr>
          <p:spPr>
            <a:xfrm>
              <a:off x="8644188" y="3606050"/>
              <a:ext cx="499800" cy="1162300"/>
            </a:xfrm>
            <a:custGeom>
              <a:rect b="b" l="l" r="r" t="t"/>
              <a:pathLst>
                <a:path extrusionOk="0" h="46492" w="19992">
                  <a:moveTo>
                    <a:pt x="10035" y="0"/>
                  </a:moveTo>
                  <a:cubicBezTo>
                    <a:pt x="8386" y="0"/>
                    <a:pt x="6741" y="963"/>
                    <a:pt x="6002" y="2441"/>
                  </a:cubicBezTo>
                  <a:cubicBezTo>
                    <a:pt x="4954" y="4548"/>
                    <a:pt x="5740" y="7120"/>
                    <a:pt x="5025" y="9358"/>
                  </a:cubicBezTo>
                  <a:cubicBezTo>
                    <a:pt x="4120" y="12204"/>
                    <a:pt x="930" y="14026"/>
                    <a:pt x="489" y="16978"/>
                  </a:cubicBezTo>
                  <a:cubicBezTo>
                    <a:pt x="1" y="20181"/>
                    <a:pt x="2906" y="22848"/>
                    <a:pt x="3668" y="25991"/>
                  </a:cubicBezTo>
                  <a:cubicBezTo>
                    <a:pt x="4370" y="28861"/>
                    <a:pt x="3227" y="31814"/>
                    <a:pt x="2227" y="34600"/>
                  </a:cubicBezTo>
                  <a:cubicBezTo>
                    <a:pt x="1811" y="35719"/>
                    <a:pt x="1418" y="36874"/>
                    <a:pt x="1418" y="38076"/>
                  </a:cubicBezTo>
                  <a:cubicBezTo>
                    <a:pt x="1430" y="39624"/>
                    <a:pt x="2108" y="41112"/>
                    <a:pt x="3049" y="42339"/>
                  </a:cubicBezTo>
                  <a:cubicBezTo>
                    <a:pt x="4951" y="44839"/>
                    <a:pt x="7973" y="46492"/>
                    <a:pt x="11087" y="46492"/>
                  </a:cubicBezTo>
                  <a:cubicBezTo>
                    <a:pt x="12242" y="46492"/>
                    <a:pt x="13410" y="46264"/>
                    <a:pt x="14538" y="45768"/>
                  </a:cubicBezTo>
                  <a:cubicBezTo>
                    <a:pt x="16979" y="44696"/>
                    <a:pt x="18741" y="42351"/>
                    <a:pt x="19360" y="39755"/>
                  </a:cubicBezTo>
                  <a:cubicBezTo>
                    <a:pt x="19991" y="37171"/>
                    <a:pt x="19539" y="34397"/>
                    <a:pt x="18396" y="31992"/>
                  </a:cubicBezTo>
                  <a:cubicBezTo>
                    <a:pt x="17813" y="30766"/>
                    <a:pt x="17051" y="29635"/>
                    <a:pt x="16527" y="28385"/>
                  </a:cubicBezTo>
                  <a:cubicBezTo>
                    <a:pt x="15991" y="27134"/>
                    <a:pt x="15717" y="25706"/>
                    <a:pt x="16146" y="24420"/>
                  </a:cubicBezTo>
                  <a:cubicBezTo>
                    <a:pt x="16562" y="23182"/>
                    <a:pt x="17575" y="22253"/>
                    <a:pt x="18194" y="21110"/>
                  </a:cubicBezTo>
                  <a:cubicBezTo>
                    <a:pt x="18968" y="19717"/>
                    <a:pt x="19134" y="18086"/>
                    <a:pt x="19134" y="16502"/>
                  </a:cubicBezTo>
                  <a:cubicBezTo>
                    <a:pt x="19134" y="15502"/>
                    <a:pt x="19075" y="14478"/>
                    <a:pt x="18670" y="13561"/>
                  </a:cubicBezTo>
                  <a:cubicBezTo>
                    <a:pt x="17991" y="12002"/>
                    <a:pt x="16432" y="10990"/>
                    <a:pt x="15681" y="9466"/>
                  </a:cubicBezTo>
                  <a:cubicBezTo>
                    <a:pt x="14693" y="7477"/>
                    <a:pt x="15253" y="5013"/>
                    <a:pt x="14407" y="2977"/>
                  </a:cubicBezTo>
                  <a:cubicBezTo>
                    <a:pt x="13729" y="1346"/>
                    <a:pt x="12110" y="143"/>
                    <a:pt x="10347" y="12"/>
                  </a:cubicBezTo>
                  <a:cubicBezTo>
                    <a:pt x="10244" y="4"/>
                    <a:pt x="10139" y="0"/>
                    <a:pt x="10035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8896613" y="3682825"/>
              <a:ext cx="25" cy="1498425"/>
            </a:xfrm>
            <a:custGeom>
              <a:rect b="b" l="l" r="r" t="t"/>
              <a:pathLst>
                <a:path extrusionOk="0" fill="none" h="59937" w="1">
                  <a:moveTo>
                    <a:pt x="0" y="1"/>
                  </a:moveTo>
                  <a:lnTo>
                    <a:pt x="0" y="5993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8896613" y="3917975"/>
              <a:ext cx="161650" cy="150650"/>
            </a:xfrm>
            <a:custGeom>
              <a:rect b="b" l="l" r="r" t="t"/>
              <a:pathLst>
                <a:path extrusionOk="0" fill="none" h="6026" w="6466">
                  <a:moveTo>
                    <a:pt x="6465" y="1"/>
                  </a:moveTo>
                  <a:lnTo>
                    <a:pt x="0" y="602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8766238" y="4362375"/>
              <a:ext cx="130400" cy="108375"/>
            </a:xfrm>
            <a:custGeom>
              <a:rect b="b" l="l" r="r" t="t"/>
              <a:pathLst>
                <a:path extrusionOk="0" fill="none" h="4335" w="5216">
                  <a:moveTo>
                    <a:pt x="0" y="1"/>
                  </a:moveTo>
                  <a:lnTo>
                    <a:pt x="5215" y="4335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8896613" y="4544250"/>
              <a:ext cx="136050" cy="139325"/>
            </a:xfrm>
            <a:custGeom>
              <a:rect b="b" l="l" r="r" t="t"/>
              <a:pathLst>
                <a:path extrusionOk="0" fill="none" h="5573" w="5442">
                  <a:moveTo>
                    <a:pt x="5442" y="1"/>
                  </a:moveTo>
                  <a:lnTo>
                    <a:pt x="0" y="5573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8898388" y="4490975"/>
              <a:ext cx="114025" cy="110150"/>
            </a:xfrm>
            <a:custGeom>
              <a:rect b="b" l="l" r="r" t="t"/>
              <a:pathLst>
                <a:path extrusionOk="0" fill="none" h="4406" w="4561">
                  <a:moveTo>
                    <a:pt x="4561" y="0"/>
                  </a:moveTo>
                  <a:lnTo>
                    <a:pt x="1" y="4406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8208488" y="3307425"/>
              <a:ext cx="634325" cy="1474725"/>
            </a:xfrm>
            <a:custGeom>
              <a:rect b="b" l="l" r="r" t="t"/>
              <a:pathLst>
                <a:path extrusionOk="0" h="58989" w="25373">
                  <a:moveTo>
                    <a:pt x="12734" y="0"/>
                  </a:moveTo>
                  <a:cubicBezTo>
                    <a:pt x="10638" y="0"/>
                    <a:pt x="8561" y="1218"/>
                    <a:pt x="7620" y="3099"/>
                  </a:cubicBezTo>
                  <a:cubicBezTo>
                    <a:pt x="6287" y="5766"/>
                    <a:pt x="7287" y="9040"/>
                    <a:pt x="6382" y="11874"/>
                  </a:cubicBezTo>
                  <a:cubicBezTo>
                    <a:pt x="5227" y="15481"/>
                    <a:pt x="1191" y="17791"/>
                    <a:pt x="619" y="21542"/>
                  </a:cubicBezTo>
                  <a:cubicBezTo>
                    <a:pt x="0" y="25602"/>
                    <a:pt x="3679" y="28983"/>
                    <a:pt x="4655" y="32972"/>
                  </a:cubicBezTo>
                  <a:cubicBezTo>
                    <a:pt x="5548" y="36615"/>
                    <a:pt x="4108" y="40365"/>
                    <a:pt x="2822" y="43901"/>
                  </a:cubicBezTo>
                  <a:cubicBezTo>
                    <a:pt x="2310" y="45318"/>
                    <a:pt x="1810" y="46795"/>
                    <a:pt x="1810" y="48307"/>
                  </a:cubicBezTo>
                  <a:cubicBezTo>
                    <a:pt x="1810" y="50271"/>
                    <a:pt x="2667" y="52152"/>
                    <a:pt x="3870" y="53724"/>
                  </a:cubicBezTo>
                  <a:cubicBezTo>
                    <a:pt x="6282" y="56900"/>
                    <a:pt x="10111" y="58988"/>
                    <a:pt x="14062" y="58988"/>
                  </a:cubicBezTo>
                  <a:cubicBezTo>
                    <a:pt x="15532" y="58988"/>
                    <a:pt x="17018" y="58699"/>
                    <a:pt x="18455" y="58070"/>
                  </a:cubicBezTo>
                  <a:cubicBezTo>
                    <a:pt x="21539" y="56701"/>
                    <a:pt x="23777" y="53724"/>
                    <a:pt x="24575" y="50450"/>
                  </a:cubicBezTo>
                  <a:cubicBezTo>
                    <a:pt x="25372" y="47164"/>
                    <a:pt x="24801" y="43640"/>
                    <a:pt x="23348" y="40592"/>
                  </a:cubicBezTo>
                  <a:cubicBezTo>
                    <a:pt x="22598" y="39044"/>
                    <a:pt x="21634" y="37591"/>
                    <a:pt x="20967" y="36008"/>
                  </a:cubicBezTo>
                  <a:cubicBezTo>
                    <a:pt x="20300" y="34424"/>
                    <a:pt x="19943" y="32614"/>
                    <a:pt x="20491" y="30983"/>
                  </a:cubicBezTo>
                  <a:cubicBezTo>
                    <a:pt x="21027" y="29412"/>
                    <a:pt x="22301" y="28233"/>
                    <a:pt x="23098" y="26780"/>
                  </a:cubicBezTo>
                  <a:cubicBezTo>
                    <a:pt x="24063" y="25018"/>
                    <a:pt x="24277" y="22946"/>
                    <a:pt x="24289" y="20934"/>
                  </a:cubicBezTo>
                  <a:cubicBezTo>
                    <a:pt x="24289" y="19660"/>
                    <a:pt x="24206" y="18363"/>
                    <a:pt x="23694" y="17196"/>
                  </a:cubicBezTo>
                  <a:cubicBezTo>
                    <a:pt x="22824" y="15231"/>
                    <a:pt x="20848" y="13933"/>
                    <a:pt x="19895" y="12005"/>
                  </a:cubicBezTo>
                  <a:cubicBezTo>
                    <a:pt x="18645" y="9481"/>
                    <a:pt x="19360" y="6361"/>
                    <a:pt x="18276" y="3766"/>
                  </a:cubicBezTo>
                  <a:cubicBezTo>
                    <a:pt x="17419" y="1706"/>
                    <a:pt x="15359" y="170"/>
                    <a:pt x="13133" y="15"/>
                  </a:cubicBezTo>
                  <a:cubicBezTo>
                    <a:pt x="13000" y="5"/>
                    <a:pt x="12867" y="0"/>
                    <a:pt x="1273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8523388" y="3349450"/>
              <a:ext cx="25" cy="1830325"/>
            </a:xfrm>
            <a:custGeom>
              <a:rect b="b" l="l" r="r" t="t"/>
              <a:pathLst>
                <a:path extrusionOk="0" fill="none" h="73213" w="1">
                  <a:moveTo>
                    <a:pt x="1" y="1"/>
                  </a:moveTo>
                  <a:lnTo>
                    <a:pt x="1" y="73212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4"/>
            <p:cNvSpPr/>
            <p:nvPr/>
          </p:nvSpPr>
          <p:spPr>
            <a:xfrm>
              <a:off x="8389763" y="3590575"/>
              <a:ext cx="133650" cy="130975"/>
            </a:xfrm>
            <a:custGeom>
              <a:rect b="b" l="l" r="r" t="t"/>
              <a:pathLst>
                <a:path extrusionOk="0" fill="none" h="5239" w="5346">
                  <a:moveTo>
                    <a:pt x="0" y="0"/>
                  </a:moveTo>
                  <a:lnTo>
                    <a:pt x="5346" y="5239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8351063" y="3656650"/>
              <a:ext cx="170875" cy="154200"/>
            </a:xfrm>
            <a:custGeom>
              <a:rect b="b" l="l" r="r" t="t"/>
              <a:pathLst>
                <a:path extrusionOk="0" fill="none" h="6168" w="6835">
                  <a:moveTo>
                    <a:pt x="0" y="0"/>
                  </a:moveTo>
                  <a:lnTo>
                    <a:pt x="6834" y="6168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8290638" y="3992700"/>
              <a:ext cx="231300" cy="143200"/>
            </a:xfrm>
            <a:custGeom>
              <a:rect b="b" l="l" r="r" t="t"/>
              <a:pathLst>
                <a:path extrusionOk="0" fill="none" h="5728" w="9252">
                  <a:moveTo>
                    <a:pt x="0" y="0"/>
                  </a:moveTo>
                  <a:lnTo>
                    <a:pt x="9251" y="5727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8305813" y="4392150"/>
              <a:ext cx="214625" cy="136350"/>
            </a:xfrm>
            <a:custGeom>
              <a:rect b="b" l="l" r="r" t="t"/>
              <a:pathLst>
                <a:path extrusionOk="0" fill="none" h="5454" w="8585">
                  <a:moveTo>
                    <a:pt x="0" y="0"/>
                  </a:moveTo>
                  <a:lnTo>
                    <a:pt x="8585" y="545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8279613" y="4477575"/>
              <a:ext cx="240825" cy="159875"/>
            </a:xfrm>
            <a:custGeom>
              <a:rect b="b" l="l" r="r" t="t"/>
              <a:pathLst>
                <a:path extrusionOk="0" fill="none" h="6395" w="9633">
                  <a:moveTo>
                    <a:pt x="1" y="1"/>
                  </a:moveTo>
                  <a:lnTo>
                    <a:pt x="9633" y="6394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8523388" y="3753075"/>
              <a:ext cx="206600" cy="175050"/>
            </a:xfrm>
            <a:custGeom>
              <a:rect b="b" l="l" r="r" t="t"/>
              <a:pathLst>
                <a:path extrusionOk="0" fill="none" h="7002" w="8264">
                  <a:moveTo>
                    <a:pt x="1" y="7002"/>
                  </a:moveTo>
                  <a:lnTo>
                    <a:pt x="826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8519238" y="4193900"/>
              <a:ext cx="205100" cy="108675"/>
            </a:xfrm>
            <a:custGeom>
              <a:rect b="b" l="l" r="r" t="t"/>
              <a:pathLst>
                <a:path extrusionOk="0" fill="none" h="4347" w="8204">
                  <a:moveTo>
                    <a:pt x="0" y="4347"/>
                  </a:moveTo>
                  <a:lnTo>
                    <a:pt x="8204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8521913" y="4248975"/>
              <a:ext cx="220275" cy="118500"/>
            </a:xfrm>
            <a:custGeom>
              <a:rect b="b" l="l" r="r" t="t"/>
              <a:pathLst>
                <a:path extrusionOk="0" fill="none" h="4740" w="8811">
                  <a:moveTo>
                    <a:pt x="0" y="4739"/>
                  </a:moveTo>
                  <a:lnTo>
                    <a:pt x="8811" y="1"/>
                  </a:lnTo>
                </a:path>
              </a:pathLst>
            </a:custGeom>
            <a:noFill/>
            <a:ln cap="flat" cmpd="sng" w="22025">
              <a:solidFill>
                <a:srgbClr val="439D8A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5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717525" y="54275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86" name="Google Shape;286;p25"/>
          <p:cNvGrpSpPr/>
          <p:nvPr/>
        </p:nvGrpSpPr>
        <p:grpSpPr>
          <a:xfrm>
            <a:off x="1" y="2854047"/>
            <a:ext cx="9144001" cy="2289456"/>
            <a:chOff x="271750" y="2423875"/>
            <a:chExt cx="7077400" cy="1772025"/>
          </a:xfrm>
        </p:grpSpPr>
        <p:sp>
          <p:nvSpPr>
            <p:cNvPr id="287" name="Google Shape;287;p25"/>
            <p:cNvSpPr/>
            <p:nvPr/>
          </p:nvSpPr>
          <p:spPr>
            <a:xfrm>
              <a:off x="277700" y="2423875"/>
              <a:ext cx="7071450" cy="1772025"/>
            </a:xfrm>
            <a:custGeom>
              <a:rect b="b" l="l" r="r" t="t"/>
              <a:pathLst>
                <a:path extrusionOk="0" h="70881" w="282858">
                  <a:moveTo>
                    <a:pt x="57528" y="1"/>
                  </a:moveTo>
                  <a:cubicBezTo>
                    <a:pt x="37107" y="1"/>
                    <a:pt x="17867" y="6326"/>
                    <a:pt x="1" y="16029"/>
                  </a:cubicBezTo>
                  <a:lnTo>
                    <a:pt x="1" y="70881"/>
                  </a:lnTo>
                  <a:lnTo>
                    <a:pt x="282857" y="70881"/>
                  </a:lnTo>
                  <a:lnTo>
                    <a:pt x="282857" y="53831"/>
                  </a:lnTo>
                  <a:cubicBezTo>
                    <a:pt x="276183" y="53941"/>
                    <a:pt x="269511" y="54030"/>
                    <a:pt x="262852" y="54030"/>
                  </a:cubicBezTo>
                  <a:cubicBezTo>
                    <a:pt x="230491" y="54030"/>
                    <a:pt x="198425" y="51930"/>
                    <a:pt x="167736" y="39913"/>
                  </a:cubicBezTo>
                  <a:cubicBezTo>
                    <a:pt x="131005" y="25530"/>
                    <a:pt x="101025" y="967"/>
                    <a:pt x="59794" y="27"/>
                  </a:cubicBezTo>
                  <a:cubicBezTo>
                    <a:pt x="59037" y="10"/>
                    <a:pt x="58282" y="1"/>
                    <a:pt x="5752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271750" y="3380525"/>
              <a:ext cx="1876450" cy="815375"/>
            </a:xfrm>
            <a:custGeom>
              <a:rect b="b" l="l" r="r" t="t"/>
              <a:pathLst>
                <a:path extrusionOk="0" h="32615" w="75058">
                  <a:moveTo>
                    <a:pt x="26971" y="1"/>
                  </a:moveTo>
                  <a:cubicBezTo>
                    <a:pt x="16792" y="1"/>
                    <a:pt x="7040" y="5763"/>
                    <a:pt x="2429" y="15589"/>
                  </a:cubicBezTo>
                  <a:cubicBezTo>
                    <a:pt x="2382" y="15684"/>
                    <a:pt x="2358" y="15779"/>
                    <a:pt x="2310" y="15875"/>
                  </a:cubicBezTo>
                  <a:cubicBezTo>
                    <a:pt x="1453" y="16946"/>
                    <a:pt x="679" y="18065"/>
                    <a:pt x="0" y="19244"/>
                  </a:cubicBezTo>
                  <a:lnTo>
                    <a:pt x="0" y="32615"/>
                  </a:lnTo>
                  <a:lnTo>
                    <a:pt x="75057" y="32615"/>
                  </a:lnTo>
                  <a:cubicBezTo>
                    <a:pt x="73819" y="28007"/>
                    <a:pt x="70640" y="23959"/>
                    <a:pt x="65985" y="21768"/>
                  </a:cubicBezTo>
                  <a:cubicBezTo>
                    <a:pt x="63680" y="20692"/>
                    <a:pt x="61256" y="20183"/>
                    <a:pt x="58871" y="20183"/>
                  </a:cubicBezTo>
                  <a:cubicBezTo>
                    <a:pt x="56981" y="20183"/>
                    <a:pt x="55116" y="20503"/>
                    <a:pt x="53352" y="21113"/>
                  </a:cubicBezTo>
                  <a:cubicBezTo>
                    <a:pt x="51566" y="13255"/>
                    <a:pt x="46328" y="6266"/>
                    <a:pt x="38470" y="2575"/>
                  </a:cubicBezTo>
                  <a:cubicBezTo>
                    <a:pt x="34746" y="828"/>
                    <a:pt x="30828" y="1"/>
                    <a:pt x="26971" y="1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1828200" y="3808500"/>
              <a:ext cx="1499600" cy="387400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3">
  <p:cSld name="CUSTOM_15_1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6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292" name="Google Shape;292;p26"/>
          <p:cNvGrpSpPr/>
          <p:nvPr/>
        </p:nvGrpSpPr>
        <p:grpSpPr>
          <a:xfrm rot="-3108865">
            <a:off x="377868" y="4286613"/>
            <a:ext cx="448943" cy="711247"/>
            <a:chOff x="-1904298" y="1056455"/>
            <a:chExt cx="581725" cy="921611"/>
          </a:xfrm>
        </p:grpSpPr>
        <p:sp>
          <p:nvSpPr>
            <p:cNvPr id="293" name="Google Shape;293;p26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26"/>
          <p:cNvGrpSpPr/>
          <p:nvPr/>
        </p:nvGrpSpPr>
        <p:grpSpPr>
          <a:xfrm rot="-2014239">
            <a:off x="604038" y="4210956"/>
            <a:ext cx="687216" cy="635164"/>
            <a:chOff x="-1855532" y="1600966"/>
            <a:chExt cx="890361" cy="822923"/>
          </a:xfrm>
        </p:grpSpPr>
        <p:sp>
          <p:nvSpPr>
            <p:cNvPr id="296" name="Google Shape;296;p26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26"/>
          <p:cNvSpPr/>
          <p:nvPr/>
        </p:nvSpPr>
        <p:spPr>
          <a:xfrm flipH="1">
            <a:off x="578963" y="4441778"/>
            <a:ext cx="2817107" cy="719102"/>
          </a:xfrm>
          <a:custGeom>
            <a:rect b="b" l="l" r="r" t="t"/>
            <a:pathLst>
              <a:path extrusionOk="0" h="22980" w="90025">
                <a:moveTo>
                  <a:pt x="45816" y="1"/>
                </a:moveTo>
                <a:cubicBezTo>
                  <a:pt x="39946" y="1"/>
                  <a:pt x="34946" y="4358"/>
                  <a:pt x="32934" y="10502"/>
                </a:cubicBezTo>
                <a:cubicBezTo>
                  <a:pt x="30469" y="8097"/>
                  <a:pt x="27100" y="6609"/>
                  <a:pt x="23373" y="6609"/>
                </a:cubicBezTo>
                <a:cubicBezTo>
                  <a:pt x="16634" y="6609"/>
                  <a:pt x="11038" y="11490"/>
                  <a:pt x="9907" y="17920"/>
                </a:cubicBezTo>
                <a:cubicBezTo>
                  <a:pt x="8990" y="17467"/>
                  <a:pt x="7966" y="17193"/>
                  <a:pt x="6871" y="17193"/>
                </a:cubicBezTo>
                <a:cubicBezTo>
                  <a:pt x="3430" y="17193"/>
                  <a:pt x="584" y="19694"/>
                  <a:pt x="1" y="22980"/>
                </a:cubicBezTo>
                <a:lnTo>
                  <a:pt x="90012" y="22980"/>
                </a:lnTo>
                <a:cubicBezTo>
                  <a:pt x="90012" y="22968"/>
                  <a:pt x="90024" y="22956"/>
                  <a:pt x="90024" y="22956"/>
                </a:cubicBezTo>
                <a:cubicBezTo>
                  <a:pt x="90024" y="17574"/>
                  <a:pt x="85655" y="13205"/>
                  <a:pt x="80273" y="13205"/>
                </a:cubicBezTo>
                <a:cubicBezTo>
                  <a:pt x="78916" y="13205"/>
                  <a:pt x="77618" y="13491"/>
                  <a:pt x="76439" y="14002"/>
                </a:cubicBezTo>
                <a:cubicBezTo>
                  <a:pt x="74879" y="8407"/>
                  <a:pt x="69772" y="4299"/>
                  <a:pt x="63688" y="4299"/>
                </a:cubicBezTo>
                <a:cubicBezTo>
                  <a:pt x="61116" y="4299"/>
                  <a:pt x="58723" y="5049"/>
                  <a:pt x="56699" y="6311"/>
                </a:cubicBezTo>
                <a:cubicBezTo>
                  <a:pt x="54163" y="2477"/>
                  <a:pt x="50233" y="1"/>
                  <a:pt x="45816" y="1"/>
                </a:cubicBezTo>
                <a:close/>
              </a:path>
            </a:pathLst>
          </a:cu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 flipH="1">
            <a:off x="154419" y="4816944"/>
            <a:ext cx="1347267" cy="343936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 flipH="1">
            <a:off x="1797672" y="4877626"/>
            <a:ext cx="1109502" cy="283238"/>
          </a:xfrm>
          <a:custGeom>
            <a:rect b="b" l="l" r="r" t="t"/>
            <a:pathLst>
              <a:path extrusionOk="0" h="10991" w="43054">
                <a:moveTo>
                  <a:pt x="21920" y="1"/>
                </a:moveTo>
                <a:cubicBezTo>
                  <a:pt x="19110" y="1"/>
                  <a:pt x="16717" y="2084"/>
                  <a:pt x="15753" y="5025"/>
                </a:cubicBezTo>
                <a:cubicBezTo>
                  <a:pt x="14574" y="3882"/>
                  <a:pt x="12967" y="3168"/>
                  <a:pt x="11181" y="3168"/>
                </a:cubicBezTo>
                <a:cubicBezTo>
                  <a:pt x="7954" y="3168"/>
                  <a:pt x="5275" y="5502"/>
                  <a:pt x="4739" y="8573"/>
                </a:cubicBezTo>
                <a:cubicBezTo>
                  <a:pt x="4299" y="8359"/>
                  <a:pt x="3811" y="8228"/>
                  <a:pt x="3287" y="8228"/>
                </a:cubicBezTo>
                <a:cubicBezTo>
                  <a:pt x="1644" y="8228"/>
                  <a:pt x="275" y="9419"/>
                  <a:pt x="1" y="10990"/>
                </a:cubicBezTo>
                <a:lnTo>
                  <a:pt x="43054" y="10990"/>
                </a:lnTo>
                <a:cubicBezTo>
                  <a:pt x="43054" y="10990"/>
                  <a:pt x="43054" y="10990"/>
                  <a:pt x="43054" y="10978"/>
                </a:cubicBezTo>
                <a:cubicBezTo>
                  <a:pt x="43054" y="8407"/>
                  <a:pt x="40970" y="6323"/>
                  <a:pt x="38398" y="6323"/>
                </a:cubicBezTo>
                <a:cubicBezTo>
                  <a:pt x="37744" y="6323"/>
                  <a:pt x="37124" y="6454"/>
                  <a:pt x="36565" y="6704"/>
                </a:cubicBezTo>
                <a:cubicBezTo>
                  <a:pt x="35815" y="4025"/>
                  <a:pt x="33374" y="2061"/>
                  <a:pt x="30469" y="2061"/>
                </a:cubicBezTo>
                <a:cubicBezTo>
                  <a:pt x="29231" y="2061"/>
                  <a:pt x="28088" y="2418"/>
                  <a:pt x="27123" y="3025"/>
                </a:cubicBezTo>
                <a:cubicBezTo>
                  <a:pt x="25909" y="1191"/>
                  <a:pt x="24028" y="1"/>
                  <a:pt x="21920" y="1"/>
                </a:cubicBezTo>
                <a:close/>
              </a:path>
            </a:pathLst>
          </a:custGeom>
          <a:solidFill>
            <a:srgbClr val="40B4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4">
  <p:cSld name="CUSTOM_15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303" name="Google Shape;303;p27"/>
          <p:cNvGrpSpPr/>
          <p:nvPr/>
        </p:nvGrpSpPr>
        <p:grpSpPr>
          <a:xfrm>
            <a:off x="5978544" y="3960231"/>
            <a:ext cx="3165452" cy="1179524"/>
            <a:chOff x="5978544" y="3960231"/>
            <a:chExt cx="3165452" cy="1179524"/>
          </a:xfrm>
        </p:grpSpPr>
        <p:sp>
          <p:nvSpPr>
            <p:cNvPr id="304" name="Google Shape;304;p27"/>
            <p:cNvSpPr/>
            <p:nvPr/>
          </p:nvSpPr>
          <p:spPr>
            <a:xfrm flipH="1">
              <a:off x="6326888" y="4420653"/>
              <a:ext cx="2817107" cy="719102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7325802" y="3960231"/>
              <a:ext cx="1548095" cy="1179524"/>
            </a:xfrm>
            <a:custGeom>
              <a:rect b="b" l="l" r="r" t="t"/>
              <a:pathLst>
                <a:path extrusionOk="0" h="36691" w="48156">
                  <a:moveTo>
                    <a:pt x="25980" y="13116"/>
                  </a:moveTo>
                  <a:cubicBezTo>
                    <a:pt x="26313" y="13211"/>
                    <a:pt x="26635" y="13306"/>
                    <a:pt x="26968" y="13425"/>
                  </a:cubicBezTo>
                  <a:cubicBezTo>
                    <a:pt x="27040" y="13842"/>
                    <a:pt x="27087" y="14271"/>
                    <a:pt x="27040" y="14687"/>
                  </a:cubicBezTo>
                  <a:cubicBezTo>
                    <a:pt x="27004" y="15021"/>
                    <a:pt x="26897" y="15330"/>
                    <a:pt x="26790" y="15628"/>
                  </a:cubicBezTo>
                  <a:cubicBezTo>
                    <a:pt x="26183" y="15616"/>
                    <a:pt x="25968" y="15354"/>
                    <a:pt x="25932" y="14604"/>
                  </a:cubicBezTo>
                  <a:cubicBezTo>
                    <a:pt x="25921" y="14259"/>
                    <a:pt x="25944" y="13925"/>
                    <a:pt x="25956" y="13604"/>
                  </a:cubicBezTo>
                  <a:cubicBezTo>
                    <a:pt x="25968" y="13437"/>
                    <a:pt x="25980" y="13283"/>
                    <a:pt x="25980" y="13116"/>
                  </a:cubicBezTo>
                  <a:close/>
                  <a:moveTo>
                    <a:pt x="19551" y="13854"/>
                  </a:moveTo>
                  <a:lnTo>
                    <a:pt x="19551" y="13854"/>
                  </a:lnTo>
                  <a:cubicBezTo>
                    <a:pt x="19444" y="14604"/>
                    <a:pt x="19444" y="15378"/>
                    <a:pt x="19622" y="16235"/>
                  </a:cubicBezTo>
                  <a:cubicBezTo>
                    <a:pt x="19646" y="16378"/>
                    <a:pt x="19706" y="16521"/>
                    <a:pt x="19765" y="16664"/>
                  </a:cubicBezTo>
                  <a:cubicBezTo>
                    <a:pt x="19848" y="16866"/>
                    <a:pt x="19932" y="17081"/>
                    <a:pt x="19872" y="17200"/>
                  </a:cubicBezTo>
                  <a:cubicBezTo>
                    <a:pt x="19860" y="17223"/>
                    <a:pt x="19825" y="17259"/>
                    <a:pt x="19789" y="17283"/>
                  </a:cubicBezTo>
                  <a:cubicBezTo>
                    <a:pt x="19706" y="17176"/>
                    <a:pt x="19622" y="17069"/>
                    <a:pt x="19527" y="16962"/>
                  </a:cubicBezTo>
                  <a:cubicBezTo>
                    <a:pt x="19325" y="16712"/>
                    <a:pt x="19122" y="16461"/>
                    <a:pt x="18991" y="16188"/>
                  </a:cubicBezTo>
                  <a:cubicBezTo>
                    <a:pt x="18765" y="15676"/>
                    <a:pt x="18682" y="15045"/>
                    <a:pt x="18717" y="14426"/>
                  </a:cubicBezTo>
                  <a:cubicBezTo>
                    <a:pt x="19003" y="14211"/>
                    <a:pt x="19277" y="14021"/>
                    <a:pt x="19551" y="13854"/>
                  </a:cubicBezTo>
                  <a:close/>
                  <a:moveTo>
                    <a:pt x="27409" y="13580"/>
                  </a:moveTo>
                  <a:lnTo>
                    <a:pt x="27409" y="13580"/>
                  </a:lnTo>
                  <a:cubicBezTo>
                    <a:pt x="27885" y="13747"/>
                    <a:pt x="28361" y="13937"/>
                    <a:pt x="28861" y="14140"/>
                  </a:cubicBezTo>
                  <a:cubicBezTo>
                    <a:pt x="28814" y="15188"/>
                    <a:pt x="28730" y="16223"/>
                    <a:pt x="28480" y="17152"/>
                  </a:cubicBezTo>
                  <a:cubicBezTo>
                    <a:pt x="28385" y="17485"/>
                    <a:pt x="28278" y="17747"/>
                    <a:pt x="28159" y="17974"/>
                  </a:cubicBezTo>
                  <a:cubicBezTo>
                    <a:pt x="27611" y="17950"/>
                    <a:pt x="27254" y="17819"/>
                    <a:pt x="27064" y="17593"/>
                  </a:cubicBezTo>
                  <a:cubicBezTo>
                    <a:pt x="26873" y="17354"/>
                    <a:pt x="26837" y="16985"/>
                    <a:pt x="26956" y="16473"/>
                  </a:cubicBezTo>
                  <a:cubicBezTo>
                    <a:pt x="27004" y="16247"/>
                    <a:pt x="27075" y="16033"/>
                    <a:pt x="27159" y="15807"/>
                  </a:cubicBezTo>
                  <a:cubicBezTo>
                    <a:pt x="27278" y="15473"/>
                    <a:pt x="27397" y="15128"/>
                    <a:pt x="27445" y="14735"/>
                  </a:cubicBezTo>
                  <a:cubicBezTo>
                    <a:pt x="27492" y="14342"/>
                    <a:pt x="27456" y="13949"/>
                    <a:pt x="27409" y="13580"/>
                  </a:cubicBezTo>
                  <a:close/>
                  <a:moveTo>
                    <a:pt x="24147" y="12771"/>
                  </a:moveTo>
                  <a:lnTo>
                    <a:pt x="24147" y="12771"/>
                  </a:lnTo>
                  <a:cubicBezTo>
                    <a:pt x="24623" y="12818"/>
                    <a:pt x="25099" y="12902"/>
                    <a:pt x="25575" y="13021"/>
                  </a:cubicBezTo>
                  <a:cubicBezTo>
                    <a:pt x="25575" y="13199"/>
                    <a:pt x="25563" y="13390"/>
                    <a:pt x="25551" y="13580"/>
                  </a:cubicBezTo>
                  <a:cubicBezTo>
                    <a:pt x="25528" y="13914"/>
                    <a:pt x="25516" y="14259"/>
                    <a:pt x="25528" y="14616"/>
                  </a:cubicBezTo>
                  <a:cubicBezTo>
                    <a:pt x="25551" y="15247"/>
                    <a:pt x="25718" y="15938"/>
                    <a:pt x="26659" y="16021"/>
                  </a:cubicBezTo>
                  <a:cubicBezTo>
                    <a:pt x="26611" y="16140"/>
                    <a:pt x="26587" y="16259"/>
                    <a:pt x="26552" y="16378"/>
                  </a:cubicBezTo>
                  <a:cubicBezTo>
                    <a:pt x="26409" y="17033"/>
                    <a:pt x="26480" y="17509"/>
                    <a:pt x="26754" y="17843"/>
                  </a:cubicBezTo>
                  <a:cubicBezTo>
                    <a:pt x="26992" y="18140"/>
                    <a:pt x="27361" y="18307"/>
                    <a:pt x="27921" y="18366"/>
                  </a:cubicBezTo>
                  <a:cubicBezTo>
                    <a:pt x="27754" y="18605"/>
                    <a:pt x="27564" y="18807"/>
                    <a:pt x="27361" y="19021"/>
                  </a:cubicBezTo>
                  <a:cubicBezTo>
                    <a:pt x="27111" y="19307"/>
                    <a:pt x="26849" y="19593"/>
                    <a:pt x="26587" y="19974"/>
                  </a:cubicBezTo>
                  <a:cubicBezTo>
                    <a:pt x="26575" y="19998"/>
                    <a:pt x="26564" y="20010"/>
                    <a:pt x="26552" y="20033"/>
                  </a:cubicBezTo>
                  <a:cubicBezTo>
                    <a:pt x="26538" y="20031"/>
                    <a:pt x="26524" y="20029"/>
                    <a:pt x="26510" y="20029"/>
                  </a:cubicBezTo>
                  <a:cubicBezTo>
                    <a:pt x="26461" y="20029"/>
                    <a:pt x="26410" y="20047"/>
                    <a:pt x="26373" y="20093"/>
                  </a:cubicBezTo>
                  <a:cubicBezTo>
                    <a:pt x="26244" y="20222"/>
                    <a:pt x="26077" y="20289"/>
                    <a:pt x="25873" y="20289"/>
                  </a:cubicBezTo>
                  <a:cubicBezTo>
                    <a:pt x="25795" y="20289"/>
                    <a:pt x="25712" y="20279"/>
                    <a:pt x="25623" y="20260"/>
                  </a:cubicBezTo>
                  <a:cubicBezTo>
                    <a:pt x="24932" y="20105"/>
                    <a:pt x="24194" y="19414"/>
                    <a:pt x="24051" y="18938"/>
                  </a:cubicBezTo>
                  <a:cubicBezTo>
                    <a:pt x="23885" y="18414"/>
                    <a:pt x="24004" y="17866"/>
                    <a:pt x="24123" y="17271"/>
                  </a:cubicBezTo>
                  <a:cubicBezTo>
                    <a:pt x="24194" y="16962"/>
                    <a:pt x="24254" y="16640"/>
                    <a:pt x="24278" y="16319"/>
                  </a:cubicBezTo>
                  <a:cubicBezTo>
                    <a:pt x="24349" y="15366"/>
                    <a:pt x="24385" y="13949"/>
                    <a:pt x="24147" y="12771"/>
                  </a:cubicBezTo>
                  <a:close/>
                  <a:moveTo>
                    <a:pt x="18301" y="14759"/>
                  </a:moveTo>
                  <a:cubicBezTo>
                    <a:pt x="18312" y="15342"/>
                    <a:pt x="18420" y="15914"/>
                    <a:pt x="18622" y="16366"/>
                  </a:cubicBezTo>
                  <a:cubicBezTo>
                    <a:pt x="18777" y="16688"/>
                    <a:pt x="19003" y="16962"/>
                    <a:pt x="19217" y="17223"/>
                  </a:cubicBezTo>
                  <a:cubicBezTo>
                    <a:pt x="19313" y="17331"/>
                    <a:pt x="19396" y="17438"/>
                    <a:pt x="19479" y="17557"/>
                  </a:cubicBezTo>
                  <a:cubicBezTo>
                    <a:pt x="19479" y="17581"/>
                    <a:pt x="19479" y="17616"/>
                    <a:pt x="19491" y="17640"/>
                  </a:cubicBezTo>
                  <a:cubicBezTo>
                    <a:pt x="19503" y="17700"/>
                    <a:pt x="19563" y="17735"/>
                    <a:pt x="19622" y="17759"/>
                  </a:cubicBezTo>
                  <a:cubicBezTo>
                    <a:pt x="19717" y="17914"/>
                    <a:pt x="19801" y="18069"/>
                    <a:pt x="19848" y="18236"/>
                  </a:cubicBezTo>
                  <a:cubicBezTo>
                    <a:pt x="19944" y="18628"/>
                    <a:pt x="19884" y="18998"/>
                    <a:pt x="19646" y="19367"/>
                  </a:cubicBezTo>
                  <a:cubicBezTo>
                    <a:pt x="19325" y="19867"/>
                    <a:pt x="18682" y="20271"/>
                    <a:pt x="18039" y="20402"/>
                  </a:cubicBezTo>
                  <a:cubicBezTo>
                    <a:pt x="17848" y="20283"/>
                    <a:pt x="17670" y="20141"/>
                    <a:pt x="17479" y="19962"/>
                  </a:cubicBezTo>
                  <a:cubicBezTo>
                    <a:pt x="17110" y="19605"/>
                    <a:pt x="16598" y="18164"/>
                    <a:pt x="16265" y="16676"/>
                  </a:cubicBezTo>
                  <a:cubicBezTo>
                    <a:pt x="16788" y="16152"/>
                    <a:pt x="17324" y="15628"/>
                    <a:pt x="17860" y="15140"/>
                  </a:cubicBezTo>
                  <a:cubicBezTo>
                    <a:pt x="18003" y="15009"/>
                    <a:pt x="18158" y="14878"/>
                    <a:pt x="18301" y="14759"/>
                  </a:cubicBezTo>
                  <a:close/>
                  <a:moveTo>
                    <a:pt x="29266" y="14306"/>
                  </a:moveTo>
                  <a:cubicBezTo>
                    <a:pt x="29742" y="14509"/>
                    <a:pt x="30231" y="14711"/>
                    <a:pt x="30731" y="14926"/>
                  </a:cubicBezTo>
                  <a:cubicBezTo>
                    <a:pt x="30778" y="14937"/>
                    <a:pt x="30826" y="14961"/>
                    <a:pt x="30874" y="14973"/>
                  </a:cubicBezTo>
                  <a:cubicBezTo>
                    <a:pt x="30433" y="15664"/>
                    <a:pt x="30052" y="16426"/>
                    <a:pt x="29778" y="17223"/>
                  </a:cubicBezTo>
                  <a:cubicBezTo>
                    <a:pt x="29314" y="18569"/>
                    <a:pt x="28814" y="19831"/>
                    <a:pt x="27718" y="20533"/>
                  </a:cubicBezTo>
                  <a:cubicBezTo>
                    <a:pt x="27606" y="20601"/>
                    <a:pt x="27494" y="20689"/>
                    <a:pt x="27362" y="20689"/>
                  </a:cubicBezTo>
                  <a:cubicBezTo>
                    <a:pt x="27354" y="20689"/>
                    <a:pt x="27346" y="20689"/>
                    <a:pt x="27337" y="20688"/>
                  </a:cubicBezTo>
                  <a:cubicBezTo>
                    <a:pt x="27135" y="20688"/>
                    <a:pt x="26968" y="20486"/>
                    <a:pt x="26873" y="20283"/>
                  </a:cubicBezTo>
                  <a:cubicBezTo>
                    <a:pt x="26897" y="20260"/>
                    <a:pt x="26909" y="20236"/>
                    <a:pt x="26921" y="20212"/>
                  </a:cubicBezTo>
                  <a:cubicBezTo>
                    <a:pt x="27171" y="19843"/>
                    <a:pt x="27421" y="19569"/>
                    <a:pt x="27671" y="19295"/>
                  </a:cubicBezTo>
                  <a:cubicBezTo>
                    <a:pt x="27921" y="19021"/>
                    <a:pt x="28171" y="18747"/>
                    <a:pt x="28397" y="18390"/>
                  </a:cubicBezTo>
                  <a:lnTo>
                    <a:pt x="28469" y="18390"/>
                  </a:lnTo>
                  <a:cubicBezTo>
                    <a:pt x="28588" y="18390"/>
                    <a:pt x="28671" y="18295"/>
                    <a:pt x="28671" y="18176"/>
                  </a:cubicBezTo>
                  <a:cubicBezTo>
                    <a:pt x="28671" y="18116"/>
                    <a:pt x="28635" y="18057"/>
                    <a:pt x="28588" y="18021"/>
                  </a:cubicBezTo>
                  <a:cubicBezTo>
                    <a:pt x="28695" y="17807"/>
                    <a:pt x="28790" y="17557"/>
                    <a:pt x="28873" y="17259"/>
                  </a:cubicBezTo>
                  <a:cubicBezTo>
                    <a:pt x="29123" y="16331"/>
                    <a:pt x="29207" y="15318"/>
                    <a:pt x="29266" y="14306"/>
                  </a:cubicBezTo>
                  <a:close/>
                  <a:moveTo>
                    <a:pt x="15919" y="17045"/>
                  </a:moveTo>
                  <a:cubicBezTo>
                    <a:pt x="16265" y="18497"/>
                    <a:pt x="16777" y="19867"/>
                    <a:pt x="17205" y="20260"/>
                  </a:cubicBezTo>
                  <a:cubicBezTo>
                    <a:pt x="17384" y="20438"/>
                    <a:pt x="17562" y="20581"/>
                    <a:pt x="17753" y="20712"/>
                  </a:cubicBezTo>
                  <a:cubicBezTo>
                    <a:pt x="17789" y="20783"/>
                    <a:pt x="17860" y="20843"/>
                    <a:pt x="17943" y="20843"/>
                  </a:cubicBezTo>
                  <a:lnTo>
                    <a:pt x="17955" y="20843"/>
                  </a:lnTo>
                  <a:cubicBezTo>
                    <a:pt x="18384" y="21105"/>
                    <a:pt x="18836" y="21272"/>
                    <a:pt x="19301" y="21379"/>
                  </a:cubicBezTo>
                  <a:cubicBezTo>
                    <a:pt x="18920" y="21700"/>
                    <a:pt x="18581" y="21860"/>
                    <a:pt x="18270" y="21860"/>
                  </a:cubicBezTo>
                  <a:cubicBezTo>
                    <a:pt x="18212" y="21860"/>
                    <a:pt x="18155" y="21854"/>
                    <a:pt x="18098" y="21843"/>
                  </a:cubicBezTo>
                  <a:cubicBezTo>
                    <a:pt x="17289" y="21700"/>
                    <a:pt x="16717" y="20438"/>
                    <a:pt x="16157" y="19224"/>
                  </a:cubicBezTo>
                  <a:cubicBezTo>
                    <a:pt x="15896" y="18640"/>
                    <a:pt x="15634" y="18081"/>
                    <a:pt x="15348" y="17628"/>
                  </a:cubicBezTo>
                  <a:cubicBezTo>
                    <a:pt x="15538" y="17426"/>
                    <a:pt x="15729" y="17235"/>
                    <a:pt x="15919" y="17045"/>
                  </a:cubicBezTo>
                  <a:close/>
                  <a:moveTo>
                    <a:pt x="23358" y="12738"/>
                  </a:moveTo>
                  <a:cubicBezTo>
                    <a:pt x="23478" y="12738"/>
                    <a:pt x="23598" y="12741"/>
                    <a:pt x="23718" y="12747"/>
                  </a:cubicBezTo>
                  <a:cubicBezTo>
                    <a:pt x="23992" y="14021"/>
                    <a:pt x="23920" y="15664"/>
                    <a:pt x="23873" y="16295"/>
                  </a:cubicBezTo>
                  <a:cubicBezTo>
                    <a:pt x="23849" y="16581"/>
                    <a:pt x="23789" y="16878"/>
                    <a:pt x="23730" y="17188"/>
                  </a:cubicBezTo>
                  <a:cubicBezTo>
                    <a:pt x="23599" y="17807"/>
                    <a:pt x="23468" y="18438"/>
                    <a:pt x="23658" y="19057"/>
                  </a:cubicBezTo>
                  <a:cubicBezTo>
                    <a:pt x="23861" y="19724"/>
                    <a:pt x="24754" y="20486"/>
                    <a:pt x="25528" y="20664"/>
                  </a:cubicBezTo>
                  <a:cubicBezTo>
                    <a:pt x="25659" y="20688"/>
                    <a:pt x="25766" y="20700"/>
                    <a:pt x="25885" y="20700"/>
                  </a:cubicBezTo>
                  <a:cubicBezTo>
                    <a:pt x="25980" y="20700"/>
                    <a:pt x="26075" y="20688"/>
                    <a:pt x="26171" y="20664"/>
                  </a:cubicBezTo>
                  <a:lnTo>
                    <a:pt x="26171" y="20664"/>
                  </a:lnTo>
                  <a:cubicBezTo>
                    <a:pt x="25778" y="21403"/>
                    <a:pt x="25635" y="21998"/>
                    <a:pt x="25599" y="22605"/>
                  </a:cubicBezTo>
                  <a:cubicBezTo>
                    <a:pt x="25528" y="22641"/>
                    <a:pt x="25480" y="22700"/>
                    <a:pt x="25468" y="22772"/>
                  </a:cubicBezTo>
                  <a:cubicBezTo>
                    <a:pt x="25051" y="21795"/>
                    <a:pt x="24206" y="21355"/>
                    <a:pt x="22003" y="21236"/>
                  </a:cubicBezTo>
                  <a:cubicBezTo>
                    <a:pt x="21825" y="21224"/>
                    <a:pt x="21634" y="21212"/>
                    <a:pt x="21456" y="21212"/>
                  </a:cubicBezTo>
                  <a:cubicBezTo>
                    <a:pt x="20396" y="21164"/>
                    <a:pt x="19432" y="21117"/>
                    <a:pt x="18539" y="20688"/>
                  </a:cubicBezTo>
                  <a:cubicBezTo>
                    <a:pt x="19134" y="20474"/>
                    <a:pt x="19670" y="20081"/>
                    <a:pt x="19991" y="19593"/>
                  </a:cubicBezTo>
                  <a:cubicBezTo>
                    <a:pt x="20289" y="19128"/>
                    <a:pt x="20372" y="18628"/>
                    <a:pt x="20241" y="18128"/>
                  </a:cubicBezTo>
                  <a:cubicBezTo>
                    <a:pt x="20182" y="17950"/>
                    <a:pt x="20110" y="17783"/>
                    <a:pt x="20015" y="17628"/>
                  </a:cubicBezTo>
                  <a:cubicBezTo>
                    <a:pt x="20122" y="17557"/>
                    <a:pt x="20194" y="17474"/>
                    <a:pt x="20241" y="17366"/>
                  </a:cubicBezTo>
                  <a:cubicBezTo>
                    <a:pt x="20372" y="17093"/>
                    <a:pt x="20253" y="16795"/>
                    <a:pt x="20146" y="16521"/>
                  </a:cubicBezTo>
                  <a:cubicBezTo>
                    <a:pt x="20098" y="16390"/>
                    <a:pt x="20039" y="16259"/>
                    <a:pt x="20015" y="16152"/>
                  </a:cubicBezTo>
                  <a:cubicBezTo>
                    <a:pt x="19825" y="15223"/>
                    <a:pt x="19848" y="14414"/>
                    <a:pt x="20003" y="13604"/>
                  </a:cubicBezTo>
                  <a:cubicBezTo>
                    <a:pt x="21142" y="12992"/>
                    <a:pt x="22252" y="12738"/>
                    <a:pt x="23358" y="12738"/>
                  </a:cubicBezTo>
                  <a:close/>
                  <a:moveTo>
                    <a:pt x="35065" y="1"/>
                  </a:moveTo>
                  <a:cubicBezTo>
                    <a:pt x="33061" y="1"/>
                    <a:pt x="29825" y="4743"/>
                    <a:pt x="27908" y="4743"/>
                  </a:cubicBezTo>
                  <a:cubicBezTo>
                    <a:pt x="27835" y="4743"/>
                    <a:pt x="27764" y="4736"/>
                    <a:pt x="27695" y="4722"/>
                  </a:cubicBezTo>
                  <a:cubicBezTo>
                    <a:pt x="25442" y="4255"/>
                    <a:pt x="24493" y="1437"/>
                    <a:pt x="22431" y="1437"/>
                  </a:cubicBezTo>
                  <a:cubicBezTo>
                    <a:pt x="21811" y="1437"/>
                    <a:pt x="21091" y="1691"/>
                    <a:pt x="20206" y="2341"/>
                  </a:cubicBezTo>
                  <a:cubicBezTo>
                    <a:pt x="17574" y="4281"/>
                    <a:pt x="19682" y="7056"/>
                    <a:pt x="18158" y="9068"/>
                  </a:cubicBezTo>
                  <a:cubicBezTo>
                    <a:pt x="17682" y="9692"/>
                    <a:pt x="16979" y="9932"/>
                    <a:pt x="16137" y="9932"/>
                  </a:cubicBezTo>
                  <a:cubicBezTo>
                    <a:pt x="13390" y="9932"/>
                    <a:pt x="9163" y="7384"/>
                    <a:pt x="6534" y="7384"/>
                  </a:cubicBezTo>
                  <a:cubicBezTo>
                    <a:pt x="6299" y="7384"/>
                    <a:pt x="6077" y="7404"/>
                    <a:pt x="5870" y="7448"/>
                  </a:cubicBezTo>
                  <a:cubicBezTo>
                    <a:pt x="203" y="8663"/>
                    <a:pt x="1" y="16557"/>
                    <a:pt x="3596" y="19890"/>
                  </a:cubicBezTo>
                  <a:cubicBezTo>
                    <a:pt x="5319" y="21493"/>
                    <a:pt x="6853" y="22130"/>
                    <a:pt x="8267" y="22130"/>
                  </a:cubicBezTo>
                  <a:cubicBezTo>
                    <a:pt x="10782" y="22130"/>
                    <a:pt x="12916" y="20113"/>
                    <a:pt x="15050" y="17926"/>
                  </a:cubicBezTo>
                  <a:cubicBezTo>
                    <a:pt x="15312" y="18355"/>
                    <a:pt x="15550" y="18878"/>
                    <a:pt x="15788" y="19390"/>
                  </a:cubicBezTo>
                  <a:cubicBezTo>
                    <a:pt x="16384" y="20700"/>
                    <a:pt x="17015" y="22057"/>
                    <a:pt x="18027" y="22248"/>
                  </a:cubicBezTo>
                  <a:cubicBezTo>
                    <a:pt x="18098" y="22260"/>
                    <a:pt x="18182" y="22272"/>
                    <a:pt x="18265" y="22272"/>
                  </a:cubicBezTo>
                  <a:cubicBezTo>
                    <a:pt x="18741" y="22272"/>
                    <a:pt x="19241" y="22010"/>
                    <a:pt x="19801" y="21486"/>
                  </a:cubicBezTo>
                  <a:cubicBezTo>
                    <a:pt x="20325" y="21569"/>
                    <a:pt x="20872" y="21593"/>
                    <a:pt x="21432" y="21617"/>
                  </a:cubicBezTo>
                  <a:cubicBezTo>
                    <a:pt x="21622" y="21629"/>
                    <a:pt x="21801" y="21629"/>
                    <a:pt x="21980" y="21641"/>
                  </a:cubicBezTo>
                  <a:cubicBezTo>
                    <a:pt x="24944" y="21807"/>
                    <a:pt x="25159" y="22379"/>
                    <a:pt x="25456" y="24677"/>
                  </a:cubicBezTo>
                  <a:cubicBezTo>
                    <a:pt x="25623" y="26058"/>
                    <a:pt x="25456" y="27570"/>
                    <a:pt x="25456" y="28951"/>
                  </a:cubicBezTo>
                  <a:cubicBezTo>
                    <a:pt x="25456" y="31392"/>
                    <a:pt x="25456" y="33821"/>
                    <a:pt x="25456" y="36262"/>
                  </a:cubicBezTo>
                  <a:cubicBezTo>
                    <a:pt x="25456" y="36440"/>
                    <a:pt x="25504" y="36678"/>
                    <a:pt x="25682" y="36690"/>
                  </a:cubicBezTo>
                  <a:cubicBezTo>
                    <a:pt x="25687" y="36690"/>
                    <a:pt x="25691" y="36691"/>
                    <a:pt x="25696" y="36691"/>
                  </a:cubicBezTo>
                  <a:cubicBezTo>
                    <a:pt x="25887" y="36691"/>
                    <a:pt x="25944" y="36436"/>
                    <a:pt x="25944" y="36250"/>
                  </a:cubicBezTo>
                  <a:cubicBezTo>
                    <a:pt x="25956" y="33464"/>
                    <a:pt x="25968" y="30666"/>
                    <a:pt x="25980" y="27880"/>
                  </a:cubicBezTo>
                  <a:cubicBezTo>
                    <a:pt x="25992" y="26487"/>
                    <a:pt x="26016" y="25093"/>
                    <a:pt x="26004" y="23700"/>
                  </a:cubicBezTo>
                  <a:cubicBezTo>
                    <a:pt x="25992" y="22593"/>
                    <a:pt x="26052" y="21665"/>
                    <a:pt x="26635" y="20676"/>
                  </a:cubicBezTo>
                  <a:cubicBezTo>
                    <a:pt x="26802" y="20903"/>
                    <a:pt x="27028" y="21093"/>
                    <a:pt x="27337" y="21093"/>
                  </a:cubicBezTo>
                  <a:cubicBezTo>
                    <a:pt x="27576" y="21093"/>
                    <a:pt x="27778" y="20986"/>
                    <a:pt x="27945" y="20879"/>
                  </a:cubicBezTo>
                  <a:cubicBezTo>
                    <a:pt x="29147" y="20105"/>
                    <a:pt x="29683" y="18771"/>
                    <a:pt x="30159" y="17366"/>
                  </a:cubicBezTo>
                  <a:cubicBezTo>
                    <a:pt x="30445" y="16557"/>
                    <a:pt x="30814" y="15807"/>
                    <a:pt x="31266" y="15116"/>
                  </a:cubicBezTo>
                  <a:cubicBezTo>
                    <a:pt x="32581" y="15594"/>
                    <a:pt x="33923" y="15826"/>
                    <a:pt x="35239" y="15826"/>
                  </a:cubicBezTo>
                  <a:cubicBezTo>
                    <a:pt x="38680" y="15826"/>
                    <a:pt x="41953" y="14239"/>
                    <a:pt x="44149" y="11294"/>
                  </a:cubicBezTo>
                  <a:cubicBezTo>
                    <a:pt x="48156" y="5945"/>
                    <a:pt x="43939" y="1151"/>
                    <a:pt x="38630" y="1151"/>
                  </a:cubicBezTo>
                  <a:cubicBezTo>
                    <a:pt x="37912" y="1151"/>
                    <a:pt x="37174" y="1238"/>
                    <a:pt x="36434" y="1424"/>
                  </a:cubicBezTo>
                  <a:cubicBezTo>
                    <a:pt x="36122" y="398"/>
                    <a:pt x="35645" y="1"/>
                    <a:pt x="3506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flipH="1">
              <a:off x="5978544" y="4795819"/>
              <a:ext cx="1347267" cy="343936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 flipH="1">
              <a:off x="7621797" y="4856501"/>
              <a:ext cx="1109502" cy="283238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CUSTOM_14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rgbClr val="053B5C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0" name="Google Shape;310;p28"/>
          <p:cNvSpPr txBox="1"/>
          <p:nvPr>
            <p:ph idx="1" type="subTitle"/>
          </p:nvPr>
        </p:nvSpPr>
        <p:spPr>
          <a:xfrm>
            <a:off x="6041400" y="2125150"/>
            <a:ext cx="2385000" cy="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311" name="Google Shape;311;p28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7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12" name="Google Shape;312;p28"/>
          <p:cNvSpPr txBox="1"/>
          <p:nvPr/>
        </p:nvSpPr>
        <p:spPr>
          <a:xfrm>
            <a:off x="717525" y="542750"/>
            <a:ext cx="2826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and illustrations by </a:t>
            </a:r>
            <a:r>
              <a:rPr b="1" lang="en" sz="1000">
                <a:solidFill>
                  <a:srgbClr val="053B5C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sz="900"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bg>
      <p:bgPr>
        <a:solidFill>
          <a:schemeClr val="dk2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/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rect b="b" l="l" r="r" t="t"/>
            <a:pathLst>
              <a:path extrusionOk="0" h="465688" w="545094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rgbClr val="A0EB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5"/>
          <p:cNvGrpSpPr/>
          <p:nvPr/>
        </p:nvGrpSpPr>
        <p:grpSpPr>
          <a:xfrm rot="-199848">
            <a:off x="6767746" y="3359501"/>
            <a:ext cx="581719" cy="921601"/>
            <a:chOff x="-1904298" y="1056455"/>
            <a:chExt cx="581725" cy="921611"/>
          </a:xfrm>
        </p:grpSpPr>
        <p:sp>
          <p:nvSpPr>
            <p:cNvPr id="23" name="Google Shape;23;p5"/>
            <p:cNvSpPr/>
            <p:nvPr/>
          </p:nvSpPr>
          <p:spPr>
            <a:xfrm>
              <a:off x="-1904298" y="1056455"/>
              <a:ext cx="581725" cy="887132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5"/>
            <p:cNvSpPr/>
            <p:nvPr/>
          </p:nvSpPr>
          <p:spPr>
            <a:xfrm>
              <a:off x="-1862965" y="1216748"/>
              <a:ext cx="442995" cy="761317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5"/>
          <p:cNvGrpSpPr/>
          <p:nvPr/>
        </p:nvGrpSpPr>
        <p:grpSpPr>
          <a:xfrm>
            <a:off x="6056239" y="3440533"/>
            <a:ext cx="878448" cy="863379"/>
            <a:chOff x="-5358445" y="839844"/>
            <a:chExt cx="1391711" cy="1367837"/>
          </a:xfrm>
        </p:grpSpPr>
        <p:sp>
          <p:nvSpPr>
            <p:cNvPr id="26" name="Google Shape;26;p5"/>
            <p:cNvSpPr/>
            <p:nvPr/>
          </p:nvSpPr>
          <p:spPr>
            <a:xfrm>
              <a:off x="-5358445" y="839844"/>
              <a:ext cx="1391711" cy="1367419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5"/>
            <p:cNvSpPr/>
            <p:nvPr/>
          </p:nvSpPr>
          <p:spPr>
            <a:xfrm>
              <a:off x="-5168235" y="1050330"/>
              <a:ext cx="1163208" cy="1157351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5"/>
          <p:cNvGrpSpPr/>
          <p:nvPr/>
        </p:nvGrpSpPr>
        <p:grpSpPr>
          <a:xfrm rot="-1263781">
            <a:off x="7067107" y="3536395"/>
            <a:ext cx="890375" cy="822935"/>
            <a:chOff x="-1855532" y="1600966"/>
            <a:chExt cx="890361" cy="822923"/>
          </a:xfrm>
        </p:grpSpPr>
        <p:sp>
          <p:nvSpPr>
            <p:cNvPr id="29" name="Google Shape;29;p5"/>
            <p:cNvSpPr/>
            <p:nvPr/>
          </p:nvSpPr>
          <p:spPr>
            <a:xfrm>
              <a:off x="-1855532" y="1600966"/>
              <a:ext cx="890361" cy="822923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>
              <a:off x="-1801299" y="1673750"/>
              <a:ext cx="648448" cy="672557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/>
          <p:nvPr/>
        </p:nvSpPr>
        <p:spPr>
          <a:xfrm>
            <a:off x="75" y="2753774"/>
            <a:ext cx="9143830" cy="2389672"/>
          </a:xfrm>
          <a:custGeom>
            <a:rect b="b" l="l" r="r" t="t"/>
            <a:pathLst>
              <a:path extrusionOk="0" h="58104" w="252592">
                <a:moveTo>
                  <a:pt x="23957" y="0"/>
                </a:moveTo>
                <a:cubicBezTo>
                  <a:pt x="15373" y="0"/>
                  <a:pt x="7336" y="1024"/>
                  <a:pt x="0" y="3430"/>
                </a:cubicBezTo>
                <a:lnTo>
                  <a:pt x="0" y="17206"/>
                </a:lnTo>
                <a:lnTo>
                  <a:pt x="0" y="40352"/>
                </a:lnTo>
                <a:lnTo>
                  <a:pt x="0" y="58104"/>
                </a:lnTo>
                <a:lnTo>
                  <a:pt x="148650" y="58104"/>
                </a:lnTo>
                <a:cubicBezTo>
                  <a:pt x="147757" y="57997"/>
                  <a:pt x="146769" y="57818"/>
                  <a:pt x="145721" y="57568"/>
                </a:cubicBezTo>
                <a:lnTo>
                  <a:pt x="145721" y="57568"/>
                </a:lnTo>
                <a:lnTo>
                  <a:pt x="148650" y="58104"/>
                </a:lnTo>
                <a:lnTo>
                  <a:pt x="252592" y="58104"/>
                </a:lnTo>
                <a:lnTo>
                  <a:pt x="252592" y="16777"/>
                </a:lnTo>
                <a:cubicBezTo>
                  <a:pt x="236294" y="29080"/>
                  <a:pt x="217132" y="33582"/>
                  <a:pt x="196520" y="33582"/>
                </a:cubicBezTo>
                <a:cubicBezTo>
                  <a:pt x="140227" y="33582"/>
                  <a:pt x="73113" y="0"/>
                  <a:pt x="239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rect b="b" l="l" r="r" t="t"/>
              <a:pathLst>
                <a:path extrusionOk="0" h="193140" w="248484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rect b="b" l="l" r="r" t="t"/>
              <a:pathLst>
                <a:path extrusionOk="0" h="185937" w="233578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rgbClr val="FFFFFF">
                <a:alpha val="446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rect b="b" l="l" r="r" t="t"/>
              <a:pathLst>
                <a:path extrusionOk="0" h="58249" w="38196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rect b="b" l="l" r="r" t="t"/>
              <a:pathLst>
                <a:path extrusionOk="0" h="49988" w="29087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rect b="b" l="l" r="r" t="t"/>
              <a:pathLst>
                <a:path extrusionOk="0" h="49029" w="4990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rect b="b" l="l" r="r" t="t"/>
              <a:pathLst>
                <a:path extrusionOk="0" h="41497" w="41707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rect b="b" l="l" r="r" t="t"/>
              <a:pathLst>
                <a:path extrusionOk="0" h="54033" w="58461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rect b="b" l="l" r="r" t="t"/>
              <a:pathLst>
                <a:path extrusionOk="0" h="44160" w="42577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7"/>
          <p:cNvSpPr txBox="1"/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>
                <a:solidFill>
                  <a:srgbClr val="053B5C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053B5C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053B5C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773925" y="507470"/>
            <a:ext cx="46668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053B5C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053B5C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>
                <a:solidFill>
                  <a:srgbClr val="053B5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>
            <p:ph type="ctrTitle"/>
          </p:nvPr>
        </p:nvSpPr>
        <p:spPr>
          <a:xfrm>
            <a:off x="810000" y="1682500"/>
            <a:ext cx="4487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TDS2101 Project Part B</a:t>
            </a:r>
            <a:endParaRPr/>
          </a:p>
        </p:txBody>
      </p:sp>
      <p:sp>
        <p:nvSpPr>
          <p:cNvPr id="319" name="Google Shape;319;p30"/>
          <p:cNvSpPr txBox="1"/>
          <p:nvPr>
            <p:ph idx="1" type="subTitle"/>
          </p:nvPr>
        </p:nvSpPr>
        <p:spPr>
          <a:xfrm>
            <a:off x="810000" y="3735100"/>
            <a:ext cx="5419800" cy="12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B2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1181302678 Amiera Nur Hafidzah Binti Muzaffar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1181302793 Lee Min Xuan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1191301879 Tan Jia Qi</a:t>
            </a:r>
            <a:endParaRPr/>
          </a:p>
        </p:txBody>
      </p:sp>
      <p:grpSp>
        <p:nvGrpSpPr>
          <p:cNvPr id="320" name="Google Shape;320;p30"/>
          <p:cNvGrpSpPr/>
          <p:nvPr/>
        </p:nvGrpSpPr>
        <p:grpSpPr>
          <a:xfrm>
            <a:off x="4911911" y="889203"/>
            <a:ext cx="3934193" cy="2721846"/>
            <a:chOff x="5280759" y="250992"/>
            <a:chExt cx="3748278" cy="2593222"/>
          </a:xfrm>
        </p:grpSpPr>
        <p:sp>
          <p:nvSpPr>
            <p:cNvPr id="321" name="Google Shape;321;p30"/>
            <p:cNvSpPr/>
            <p:nvPr/>
          </p:nvSpPr>
          <p:spPr>
            <a:xfrm>
              <a:off x="5280759" y="1698813"/>
              <a:ext cx="820608" cy="426057"/>
            </a:xfrm>
            <a:custGeom>
              <a:rect b="b" l="l" r="r" t="t"/>
              <a:pathLst>
                <a:path extrusionOk="0" h="40732" w="78452">
                  <a:moveTo>
                    <a:pt x="39196" y="1"/>
                  </a:moveTo>
                  <a:cubicBezTo>
                    <a:pt x="33303" y="1"/>
                    <a:pt x="28004" y="2584"/>
                    <a:pt x="24397" y="6692"/>
                  </a:cubicBezTo>
                  <a:cubicBezTo>
                    <a:pt x="22313" y="9062"/>
                    <a:pt x="19311" y="10299"/>
                    <a:pt x="16174" y="10299"/>
                  </a:cubicBezTo>
                  <a:cubicBezTo>
                    <a:pt x="15923" y="10299"/>
                    <a:pt x="15672" y="10291"/>
                    <a:pt x="15420" y="10276"/>
                  </a:cubicBezTo>
                  <a:cubicBezTo>
                    <a:pt x="15122" y="10264"/>
                    <a:pt x="14824" y="10252"/>
                    <a:pt x="14527" y="10252"/>
                  </a:cubicBezTo>
                  <a:cubicBezTo>
                    <a:pt x="6502" y="10252"/>
                    <a:pt x="1" y="16741"/>
                    <a:pt x="1" y="24754"/>
                  </a:cubicBezTo>
                  <a:cubicBezTo>
                    <a:pt x="1" y="32766"/>
                    <a:pt x="6502" y="39255"/>
                    <a:pt x="14527" y="39255"/>
                  </a:cubicBezTo>
                  <a:cubicBezTo>
                    <a:pt x="16420" y="39255"/>
                    <a:pt x="18229" y="38898"/>
                    <a:pt x="19884" y="38243"/>
                  </a:cubicBezTo>
                  <a:cubicBezTo>
                    <a:pt x="21880" y="37452"/>
                    <a:pt x="23979" y="37091"/>
                    <a:pt x="26087" y="37091"/>
                  </a:cubicBezTo>
                  <a:cubicBezTo>
                    <a:pt x="28356" y="37091"/>
                    <a:pt x="30636" y="37509"/>
                    <a:pt x="32815" y="38255"/>
                  </a:cubicBezTo>
                  <a:cubicBezTo>
                    <a:pt x="34815" y="38946"/>
                    <a:pt x="36970" y="39315"/>
                    <a:pt x="39196" y="39315"/>
                  </a:cubicBezTo>
                  <a:cubicBezTo>
                    <a:pt x="40637" y="39315"/>
                    <a:pt x="42042" y="39160"/>
                    <a:pt x="43387" y="38862"/>
                  </a:cubicBezTo>
                  <a:cubicBezTo>
                    <a:pt x="44179" y="38691"/>
                    <a:pt x="44979" y="38607"/>
                    <a:pt x="45775" y="38607"/>
                  </a:cubicBezTo>
                  <a:cubicBezTo>
                    <a:pt x="47362" y="38607"/>
                    <a:pt x="48934" y="38943"/>
                    <a:pt x="50400" y="39601"/>
                  </a:cubicBezTo>
                  <a:cubicBezTo>
                    <a:pt x="52019" y="40327"/>
                    <a:pt x="53805" y="40732"/>
                    <a:pt x="55698" y="40732"/>
                  </a:cubicBezTo>
                  <a:cubicBezTo>
                    <a:pt x="58354" y="40732"/>
                    <a:pt x="60830" y="39922"/>
                    <a:pt x="62890" y="38553"/>
                  </a:cubicBezTo>
                  <a:cubicBezTo>
                    <a:pt x="64240" y="37652"/>
                    <a:pt x="65827" y="37207"/>
                    <a:pt x="67430" y="37207"/>
                  </a:cubicBezTo>
                  <a:cubicBezTo>
                    <a:pt x="68074" y="37207"/>
                    <a:pt x="68720" y="37278"/>
                    <a:pt x="69355" y="37422"/>
                  </a:cubicBezTo>
                  <a:cubicBezTo>
                    <a:pt x="69855" y="37529"/>
                    <a:pt x="70367" y="37588"/>
                    <a:pt x="70903" y="37588"/>
                  </a:cubicBezTo>
                  <a:cubicBezTo>
                    <a:pt x="75106" y="37588"/>
                    <a:pt x="78451" y="33957"/>
                    <a:pt x="77975" y="29671"/>
                  </a:cubicBezTo>
                  <a:cubicBezTo>
                    <a:pt x="77630" y="26504"/>
                    <a:pt x="75082" y="23896"/>
                    <a:pt x="71927" y="23456"/>
                  </a:cubicBezTo>
                  <a:cubicBezTo>
                    <a:pt x="71891" y="23444"/>
                    <a:pt x="71855" y="23444"/>
                    <a:pt x="71819" y="23432"/>
                  </a:cubicBezTo>
                  <a:cubicBezTo>
                    <a:pt x="69533" y="23158"/>
                    <a:pt x="67521" y="21967"/>
                    <a:pt x="66164" y="20122"/>
                  </a:cubicBezTo>
                  <a:cubicBezTo>
                    <a:pt x="64973" y="18503"/>
                    <a:pt x="63426" y="17181"/>
                    <a:pt x="61640" y="16264"/>
                  </a:cubicBezTo>
                  <a:cubicBezTo>
                    <a:pt x="59556" y="15181"/>
                    <a:pt x="57996" y="13335"/>
                    <a:pt x="56984" y="11216"/>
                  </a:cubicBezTo>
                  <a:cubicBezTo>
                    <a:pt x="53829" y="4584"/>
                    <a:pt x="47054" y="1"/>
                    <a:pt x="391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7715136" y="1667056"/>
              <a:ext cx="885115" cy="1027203"/>
            </a:xfrm>
            <a:custGeom>
              <a:rect b="b" l="l" r="r" t="t"/>
              <a:pathLst>
                <a:path extrusionOk="0" h="98203" w="84619">
                  <a:moveTo>
                    <a:pt x="54924" y="0"/>
                  </a:moveTo>
                  <a:lnTo>
                    <a:pt x="0" y="98203"/>
                  </a:lnTo>
                  <a:lnTo>
                    <a:pt x="84094" y="97953"/>
                  </a:lnTo>
                  <a:cubicBezTo>
                    <a:pt x="84618" y="96393"/>
                    <a:pt x="54924" y="0"/>
                    <a:pt x="549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7715136" y="1678144"/>
              <a:ext cx="707023" cy="1016116"/>
            </a:xfrm>
            <a:custGeom>
              <a:rect b="b" l="l" r="r" t="t"/>
              <a:pathLst>
                <a:path extrusionOk="0" h="97143" w="67593">
                  <a:moveTo>
                    <a:pt x="54329" y="0"/>
                  </a:moveTo>
                  <a:lnTo>
                    <a:pt x="0" y="97143"/>
                  </a:lnTo>
                  <a:lnTo>
                    <a:pt x="0" y="97143"/>
                  </a:lnTo>
                  <a:lnTo>
                    <a:pt x="66795" y="96941"/>
                  </a:lnTo>
                  <a:cubicBezTo>
                    <a:pt x="67592" y="93845"/>
                    <a:pt x="67485" y="90654"/>
                    <a:pt x="65521" y="87808"/>
                  </a:cubicBezTo>
                  <a:cubicBezTo>
                    <a:pt x="63282" y="84570"/>
                    <a:pt x="59651" y="82594"/>
                    <a:pt x="55805" y="82105"/>
                  </a:cubicBezTo>
                  <a:cubicBezTo>
                    <a:pt x="52221" y="81653"/>
                    <a:pt x="48530" y="82034"/>
                    <a:pt x="44982" y="81212"/>
                  </a:cubicBezTo>
                  <a:cubicBezTo>
                    <a:pt x="39851" y="80034"/>
                    <a:pt x="36005" y="74878"/>
                    <a:pt x="38470" y="69782"/>
                  </a:cubicBezTo>
                  <a:cubicBezTo>
                    <a:pt x="40922" y="64687"/>
                    <a:pt x="46018" y="61115"/>
                    <a:pt x="50745" y="58293"/>
                  </a:cubicBezTo>
                  <a:cubicBezTo>
                    <a:pt x="52971" y="56971"/>
                    <a:pt x="55234" y="55352"/>
                    <a:pt x="56162" y="52923"/>
                  </a:cubicBezTo>
                  <a:cubicBezTo>
                    <a:pt x="59222" y="45041"/>
                    <a:pt x="46637" y="45756"/>
                    <a:pt x="42899" y="42470"/>
                  </a:cubicBezTo>
                  <a:cubicBezTo>
                    <a:pt x="39363" y="39374"/>
                    <a:pt x="40267" y="34981"/>
                    <a:pt x="42589" y="31218"/>
                  </a:cubicBezTo>
                  <a:cubicBezTo>
                    <a:pt x="44994" y="27313"/>
                    <a:pt x="48804" y="24515"/>
                    <a:pt x="51638" y="20943"/>
                  </a:cubicBezTo>
                  <a:cubicBezTo>
                    <a:pt x="54091" y="17848"/>
                    <a:pt x="54781" y="14097"/>
                    <a:pt x="55114" y="10216"/>
                  </a:cubicBezTo>
                  <a:cubicBezTo>
                    <a:pt x="55388" y="6918"/>
                    <a:pt x="55412" y="3227"/>
                    <a:pt x="54329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8221264" y="778218"/>
              <a:ext cx="61662" cy="47834"/>
            </a:xfrm>
            <a:custGeom>
              <a:rect b="b" l="l" r="r" t="t"/>
              <a:pathLst>
                <a:path extrusionOk="0" h="4573" w="5895">
                  <a:moveTo>
                    <a:pt x="2941" y="1"/>
                  </a:moveTo>
                  <a:cubicBezTo>
                    <a:pt x="12" y="1"/>
                    <a:pt x="0" y="4573"/>
                    <a:pt x="2941" y="4573"/>
                  </a:cubicBezTo>
                  <a:cubicBezTo>
                    <a:pt x="5882" y="4573"/>
                    <a:pt x="5894" y="1"/>
                    <a:pt x="29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8112919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94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8326377" y="778218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1"/>
                  </a:moveTo>
                  <a:cubicBezTo>
                    <a:pt x="12" y="1"/>
                    <a:pt x="0" y="4573"/>
                    <a:pt x="2953" y="4573"/>
                  </a:cubicBezTo>
                  <a:cubicBezTo>
                    <a:pt x="5882" y="4573"/>
                    <a:pt x="5894" y="1"/>
                    <a:pt x="2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546035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44328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99" y="0"/>
                  </a:moveTo>
                  <a:cubicBezTo>
                    <a:pt x="13" y="0"/>
                    <a:pt x="1" y="4572"/>
                    <a:pt x="2799" y="4572"/>
                  </a:cubicBezTo>
                  <a:cubicBezTo>
                    <a:pt x="5585" y="4572"/>
                    <a:pt x="5585" y="0"/>
                    <a:pt x="27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5645667" y="2181531"/>
              <a:ext cx="58419" cy="47834"/>
            </a:xfrm>
            <a:custGeom>
              <a:rect b="b" l="l" r="r" t="t"/>
              <a:pathLst>
                <a:path extrusionOk="0" h="4573" w="5585">
                  <a:moveTo>
                    <a:pt x="2786" y="0"/>
                  </a:moveTo>
                  <a:cubicBezTo>
                    <a:pt x="0" y="0"/>
                    <a:pt x="0" y="4572"/>
                    <a:pt x="2786" y="4572"/>
                  </a:cubicBezTo>
                  <a:cubicBezTo>
                    <a:pt x="5572" y="4572"/>
                    <a:pt x="5584" y="0"/>
                    <a:pt x="27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5578043" y="1222454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482522" y="1222454"/>
              <a:ext cx="61526" cy="47834"/>
            </a:xfrm>
            <a:custGeom>
              <a:rect b="b" l="l" r="r" t="t"/>
              <a:pathLst>
                <a:path extrusionOk="0" h="4573" w="5882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82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875802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53" y="0"/>
                  </a:moveTo>
                  <a:cubicBezTo>
                    <a:pt x="12" y="0"/>
                    <a:pt x="0" y="4572"/>
                    <a:pt x="2953" y="4572"/>
                  </a:cubicBezTo>
                  <a:cubicBezTo>
                    <a:pt x="5894" y="4572"/>
                    <a:pt x="5894" y="0"/>
                    <a:pt x="29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8662509" y="2044537"/>
              <a:ext cx="61651" cy="47834"/>
            </a:xfrm>
            <a:custGeom>
              <a:rect b="b" l="l" r="r" t="t"/>
              <a:pathLst>
                <a:path extrusionOk="0" h="4573" w="5894">
                  <a:moveTo>
                    <a:pt x="2941" y="0"/>
                  </a:moveTo>
                  <a:cubicBezTo>
                    <a:pt x="0" y="0"/>
                    <a:pt x="0" y="4572"/>
                    <a:pt x="2941" y="4572"/>
                  </a:cubicBezTo>
                  <a:cubicBezTo>
                    <a:pt x="5882" y="4572"/>
                    <a:pt x="5894" y="0"/>
                    <a:pt x="2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5924510" y="864251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6" y="0"/>
                  </a:moveTo>
                  <a:cubicBezTo>
                    <a:pt x="48977" y="0"/>
                    <a:pt x="48878" y="16"/>
                    <a:pt x="48780" y="51"/>
                  </a:cubicBezTo>
                  <a:cubicBezTo>
                    <a:pt x="44054" y="1658"/>
                    <a:pt x="42589" y="6599"/>
                    <a:pt x="41172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88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889"/>
                    <a:pt x="22063" y="49199"/>
                    <a:pt x="17038" y="53760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11" y="58105"/>
                    <a:pt x="10609" y="60106"/>
                  </a:cubicBezTo>
                  <a:cubicBezTo>
                    <a:pt x="9513" y="61915"/>
                    <a:pt x="9085" y="63796"/>
                    <a:pt x="8668" y="65606"/>
                  </a:cubicBezTo>
                  <a:cubicBezTo>
                    <a:pt x="8275" y="67285"/>
                    <a:pt x="7906" y="68869"/>
                    <a:pt x="7049" y="70381"/>
                  </a:cubicBezTo>
                  <a:cubicBezTo>
                    <a:pt x="6465" y="71416"/>
                    <a:pt x="5561" y="72357"/>
                    <a:pt x="4608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108" y="94157"/>
                    <a:pt x="1512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692"/>
                  </a:cubicBezTo>
                  <a:cubicBezTo>
                    <a:pt x="2239" y="85144"/>
                    <a:pt x="1858" y="81465"/>
                    <a:pt x="2989" y="78548"/>
                  </a:cubicBezTo>
                  <a:cubicBezTo>
                    <a:pt x="3537" y="77108"/>
                    <a:pt x="4703" y="75893"/>
                    <a:pt x="5930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34"/>
                  </a:cubicBezTo>
                  <a:cubicBezTo>
                    <a:pt x="13216" y="59308"/>
                    <a:pt x="14847" y="57974"/>
                    <a:pt x="16431" y="56677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092"/>
                    <a:pt x="24408" y="45270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30"/>
                  </a:cubicBezTo>
                  <a:cubicBezTo>
                    <a:pt x="34612" y="24554"/>
                    <a:pt x="36219" y="23530"/>
                    <a:pt x="37791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5996244" y="888142"/>
              <a:ext cx="523941" cy="989150"/>
            </a:xfrm>
            <a:custGeom>
              <a:rect b="b" l="l" r="r" t="t"/>
              <a:pathLst>
                <a:path extrusionOk="0" h="94565" w="50090">
                  <a:moveTo>
                    <a:pt x="49075" y="1"/>
                  </a:moveTo>
                  <a:cubicBezTo>
                    <a:pt x="48974" y="1"/>
                    <a:pt x="48871" y="18"/>
                    <a:pt x="48768" y="53"/>
                  </a:cubicBezTo>
                  <a:cubicBezTo>
                    <a:pt x="44054" y="1648"/>
                    <a:pt x="42577" y="6601"/>
                    <a:pt x="41160" y="11375"/>
                  </a:cubicBezTo>
                  <a:cubicBezTo>
                    <a:pt x="40101" y="14947"/>
                    <a:pt x="39005" y="18650"/>
                    <a:pt x="36576" y="20781"/>
                  </a:cubicBezTo>
                  <a:cubicBezTo>
                    <a:pt x="35124" y="22067"/>
                    <a:pt x="33576" y="23043"/>
                    <a:pt x="32076" y="23984"/>
                  </a:cubicBezTo>
                  <a:cubicBezTo>
                    <a:pt x="28456" y="26282"/>
                    <a:pt x="25027" y="28437"/>
                    <a:pt x="24051" y="34200"/>
                  </a:cubicBezTo>
                  <a:cubicBezTo>
                    <a:pt x="23753" y="35878"/>
                    <a:pt x="23563" y="37438"/>
                    <a:pt x="23360" y="38938"/>
                  </a:cubicBezTo>
                  <a:cubicBezTo>
                    <a:pt x="22598" y="44891"/>
                    <a:pt x="22051" y="49201"/>
                    <a:pt x="17026" y="53762"/>
                  </a:cubicBezTo>
                  <a:cubicBezTo>
                    <a:pt x="16467" y="54273"/>
                    <a:pt x="15871" y="54762"/>
                    <a:pt x="15264" y="55262"/>
                  </a:cubicBezTo>
                  <a:cubicBezTo>
                    <a:pt x="13562" y="56655"/>
                    <a:pt x="11799" y="58095"/>
                    <a:pt x="10597" y="60096"/>
                  </a:cubicBezTo>
                  <a:cubicBezTo>
                    <a:pt x="9513" y="61917"/>
                    <a:pt x="9073" y="63787"/>
                    <a:pt x="8656" y="65608"/>
                  </a:cubicBezTo>
                  <a:cubicBezTo>
                    <a:pt x="8263" y="67287"/>
                    <a:pt x="7894" y="68871"/>
                    <a:pt x="7037" y="70383"/>
                  </a:cubicBezTo>
                  <a:cubicBezTo>
                    <a:pt x="6454" y="71407"/>
                    <a:pt x="5549" y="72359"/>
                    <a:pt x="4596" y="73347"/>
                  </a:cubicBezTo>
                  <a:cubicBezTo>
                    <a:pt x="3298" y="74705"/>
                    <a:pt x="1965" y="76109"/>
                    <a:pt x="1274" y="77895"/>
                  </a:cubicBezTo>
                  <a:cubicBezTo>
                    <a:pt x="0" y="81217"/>
                    <a:pt x="393" y="85111"/>
                    <a:pt x="774" y="88873"/>
                  </a:cubicBezTo>
                  <a:cubicBezTo>
                    <a:pt x="941" y="90576"/>
                    <a:pt x="1108" y="92183"/>
                    <a:pt x="1096" y="93647"/>
                  </a:cubicBezTo>
                  <a:cubicBezTo>
                    <a:pt x="1096" y="94159"/>
                    <a:pt x="1501" y="94564"/>
                    <a:pt x="2013" y="94564"/>
                  </a:cubicBezTo>
                  <a:cubicBezTo>
                    <a:pt x="2513" y="94564"/>
                    <a:pt x="2929" y="94159"/>
                    <a:pt x="2929" y="93647"/>
                  </a:cubicBezTo>
                  <a:cubicBezTo>
                    <a:pt x="2929" y="92088"/>
                    <a:pt x="2763" y="90445"/>
                    <a:pt x="2584" y="88694"/>
                  </a:cubicBezTo>
                  <a:cubicBezTo>
                    <a:pt x="2227" y="85134"/>
                    <a:pt x="1858" y="81467"/>
                    <a:pt x="2977" y="78550"/>
                  </a:cubicBezTo>
                  <a:cubicBezTo>
                    <a:pt x="3537" y="77110"/>
                    <a:pt x="4691" y="75895"/>
                    <a:pt x="5918" y="74621"/>
                  </a:cubicBezTo>
                  <a:cubicBezTo>
                    <a:pt x="6906" y="73585"/>
                    <a:pt x="7930" y="72514"/>
                    <a:pt x="8632" y="71287"/>
                  </a:cubicBezTo>
                  <a:cubicBezTo>
                    <a:pt x="9621" y="69537"/>
                    <a:pt x="10037" y="67751"/>
                    <a:pt x="10442" y="66013"/>
                  </a:cubicBezTo>
                  <a:cubicBezTo>
                    <a:pt x="10847" y="64263"/>
                    <a:pt x="11228" y="62608"/>
                    <a:pt x="12169" y="61036"/>
                  </a:cubicBezTo>
                  <a:cubicBezTo>
                    <a:pt x="13204" y="59310"/>
                    <a:pt x="14836" y="57976"/>
                    <a:pt x="16419" y="56679"/>
                  </a:cubicBezTo>
                  <a:cubicBezTo>
                    <a:pt x="17038" y="56167"/>
                    <a:pt x="17669" y="55655"/>
                    <a:pt x="18265" y="55119"/>
                  </a:cubicBezTo>
                  <a:cubicBezTo>
                    <a:pt x="23777" y="50094"/>
                    <a:pt x="24396" y="45272"/>
                    <a:pt x="25182" y="39176"/>
                  </a:cubicBezTo>
                  <a:cubicBezTo>
                    <a:pt x="25373" y="37688"/>
                    <a:pt x="25563" y="36152"/>
                    <a:pt x="25849" y="34509"/>
                  </a:cubicBezTo>
                  <a:cubicBezTo>
                    <a:pt x="26694" y="29556"/>
                    <a:pt x="29504" y="27782"/>
                    <a:pt x="33052" y="25532"/>
                  </a:cubicBezTo>
                  <a:cubicBezTo>
                    <a:pt x="34612" y="24544"/>
                    <a:pt x="36219" y="23532"/>
                    <a:pt x="37779" y="22150"/>
                  </a:cubicBezTo>
                  <a:cubicBezTo>
                    <a:pt x="40601" y="19674"/>
                    <a:pt x="41779" y="15721"/>
                    <a:pt x="42911" y="11899"/>
                  </a:cubicBezTo>
                  <a:cubicBezTo>
                    <a:pt x="44256" y="7363"/>
                    <a:pt x="45530" y="3077"/>
                    <a:pt x="49364" y="1779"/>
                  </a:cubicBezTo>
                  <a:cubicBezTo>
                    <a:pt x="49840" y="1612"/>
                    <a:pt x="50090" y="1100"/>
                    <a:pt x="49935" y="624"/>
                  </a:cubicBezTo>
                  <a:cubicBezTo>
                    <a:pt x="49803" y="238"/>
                    <a:pt x="49456" y="1"/>
                    <a:pt x="490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6063125" y="916802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1"/>
                  </a:moveTo>
                  <a:cubicBezTo>
                    <a:pt x="48977" y="1"/>
                    <a:pt x="48878" y="17"/>
                    <a:pt x="48780" y="51"/>
                  </a:cubicBezTo>
                  <a:cubicBezTo>
                    <a:pt x="44053" y="1658"/>
                    <a:pt x="42589" y="6599"/>
                    <a:pt x="41160" y="11386"/>
                  </a:cubicBezTo>
                  <a:cubicBezTo>
                    <a:pt x="40100" y="14958"/>
                    <a:pt x="39005" y="18648"/>
                    <a:pt x="36576" y="20780"/>
                  </a:cubicBezTo>
                  <a:cubicBezTo>
                    <a:pt x="35123" y="22066"/>
                    <a:pt x="33576" y="23042"/>
                    <a:pt x="32075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53" y="35877"/>
                    <a:pt x="23563" y="37436"/>
                    <a:pt x="23372" y="38937"/>
                  </a:cubicBezTo>
                  <a:cubicBezTo>
                    <a:pt x="22610" y="44902"/>
                    <a:pt x="22050" y="49200"/>
                    <a:pt x="17038" y="53760"/>
                  </a:cubicBezTo>
                  <a:cubicBezTo>
                    <a:pt x="16478" y="54272"/>
                    <a:pt x="15871" y="54760"/>
                    <a:pt x="15264" y="55260"/>
                  </a:cubicBezTo>
                  <a:cubicBezTo>
                    <a:pt x="13561" y="56653"/>
                    <a:pt x="11799" y="58106"/>
                    <a:pt x="10609" y="60106"/>
                  </a:cubicBezTo>
                  <a:cubicBezTo>
                    <a:pt x="9513" y="61916"/>
                    <a:pt x="9085" y="63797"/>
                    <a:pt x="8656" y="65607"/>
                  </a:cubicBezTo>
                  <a:cubicBezTo>
                    <a:pt x="8275" y="67285"/>
                    <a:pt x="7906" y="68869"/>
                    <a:pt x="7037" y="70381"/>
                  </a:cubicBezTo>
                  <a:cubicBezTo>
                    <a:pt x="6453" y="71417"/>
                    <a:pt x="5560" y="72357"/>
                    <a:pt x="4596" y="73358"/>
                  </a:cubicBezTo>
                  <a:cubicBezTo>
                    <a:pt x="3298" y="74703"/>
                    <a:pt x="1965" y="76108"/>
                    <a:pt x="1274" y="77894"/>
                  </a:cubicBezTo>
                  <a:cubicBezTo>
                    <a:pt x="0" y="81216"/>
                    <a:pt x="393" y="85109"/>
                    <a:pt x="774" y="88883"/>
                  </a:cubicBezTo>
                  <a:cubicBezTo>
                    <a:pt x="941" y="90574"/>
                    <a:pt x="1107" y="92181"/>
                    <a:pt x="1095" y="93646"/>
                  </a:cubicBezTo>
                  <a:cubicBezTo>
                    <a:pt x="1095" y="94158"/>
                    <a:pt x="1512" y="94563"/>
                    <a:pt x="2012" y="94563"/>
                  </a:cubicBezTo>
                  <a:cubicBezTo>
                    <a:pt x="2512" y="94563"/>
                    <a:pt x="2929" y="94158"/>
                    <a:pt x="2929" y="93658"/>
                  </a:cubicBezTo>
                  <a:cubicBezTo>
                    <a:pt x="2929" y="92098"/>
                    <a:pt x="2762" y="90443"/>
                    <a:pt x="2584" y="88693"/>
                  </a:cubicBezTo>
                  <a:cubicBezTo>
                    <a:pt x="2227" y="85145"/>
                    <a:pt x="1857" y="81466"/>
                    <a:pt x="2977" y="78549"/>
                  </a:cubicBezTo>
                  <a:cubicBezTo>
                    <a:pt x="3536" y="77108"/>
                    <a:pt x="4691" y="75894"/>
                    <a:pt x="5917" y="74620"/>
                  </a:cubicBezTo>
                  <a:cubicBezTo>
                    <a:pt x="6906" y="73584"/>
                    <a:pt x="7930" y="72512"/>
                    <a:pt x="8632" y="71286"/>
                  </a:cubicBezTo>
                  <a:cubicBezTo>
                    <a:pt x="9620" y="69536"/>
                    <a:pt x="10037" y="67750"/>
                    <a:pt x="10442" y="66011"/>
                  </a:cubicBezTo>
                  <a:cubicBezTo>
                    <a:pt x="10847" y="64261"/>
                    <a:pt x="11228" y="62606"/>
                    <a:pt x="12168" y="61035"/>
                  </a:cubicBezTo>
                  <a:cubicBezTo>
                    <a:pt x="13204" y="59308"/>
                    <a:pt x="14847" y="57975"/>
                    <a:pt x="16419" y="56677"/>
                  </a:cubicBezTo>
                  <a:cubicBezTo>
                    <a:pt x="17038" y="56177"/>
                    <a:pt x="17669" y="55653"/>
                    <a:pt x="18264" y="55117"/>
                  </a:cubicBezTo>
                  <a:cubicBezTo>
                    <a:pt x="23789" y="50105"/>
                    <a:pt x="24396" y="45283"/>
                    <a:pt x="25182" y="39175"/>
                  </a:cubicBezTo>
                  <a:cubicBezTo>
                    <a:pt x="25372" y="37687"/>
                    <a:pt x="25563" y="36151"/>
                    <a:pt x="25849" y="34508"/>
                  </a:cubicBezTo>
                  <a:cubicBezTo>
                    <a:pt x="26694" y="29555"/>
                    <a:pt x="29504" y="27781"/>
                    <a:pt x="33052" y="25530"/>
                  </a:cubicBezTo>
                  <a:cubicBezTo>
                    <a:pt x="34612" y="24554"/>
                    <a:pt x="36219" y="23530"/>
                    <a:pt x="37779" y="22161"/>
                  </a:cubicBezTo>
                  <a:cubicBezTo>
                    <a:pt x="40600" y="19672"/>
                    <a:pt x="41779" y="15720"/>
                    <a:pt x="42910" y="11898"/>
                  </a:cubicBezTo>
                  <a:cubicBezTo>
                    <a:pt x="44267" y="7361"/>
                    <a:pt x="45541" y="3075"/>
                    <a:pt x="49363" y="1777"/>
                  </a:cubicBezTo>
                  <a:cubicBezTo>
                    <a:pt x="49840" y="1611"/>
                    <a:pt x="50102" y="1099"/>
                    <a:pt x="49935" y="622"/>
                  </a:cubicBezTo>
                  <a:cubicBezTo>
                    <a:pt x="49802" y="244"/>
                    <a:pt x="49452" y="1"/>
                    <a:pt x="490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6128877" y="941342"/>
              <a:ext cx="524077" cy="989244"/>
            </a:xfrm>
            <a:custGeom>
              <a:rect b="b" l="l" r="r" t="t"/>
              <a:pathLst>
                <a:path extrusionOk="0" h="94574" w="50103">
                  <a:moveTo>
                    <a:pt x="49076" y="0"/>
                  </a:moveTo>
                  <a:cubicBezTo>
                    <a:pt x="48978" y="0"/>
                    <a:pt x="48878" y="16"/>
                    <a:pt x="48780" y="50"/>
                  </a:cubicBezTo>
                  <a:cubicBezTo>
                    <a:pt x="44066" y="1658"/>
                    <a:pt x="42589" y="6599"/>
                    <a:pt x="41172" y="11385"/>
                  </a:cubicBezTo>
                  <a:cubicBezTo>
                    <a:pt x="40113" y="14957"/>
                    <a:pt x="39005" y="18648"/>
                    <a:pt x="36577" y="20791"/>
                  </a:cubicBezTo>
                  <a:cubicBezTo>
                    <a:pt x="35124" y="22065"/>
                    <a:pt x="33576" y="23041"/>
                    <a:pt x="32088" y="23994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88"/>
                    <a:pt x="23563" y="37436"/>
                    <a:pt x="23373" y="38948"/>
                  </a:cubicBezTo>
                  <a:cubicBezTo>
                    <a:pt x="22611" y="44901"/>
                    <a:pt x="22063" y="49199"/>
                    <a:pt x="17038" y="53771"/>
                  </a:cubicBezTo>
                  <a:cubicBezTo>
                    <a:pt x="16479" y="54271"/>
                    <a:pt x="15883" y="54771"/>
                    <a:pt x="15264" y="55272"/>
                  </a:cubicBezTo>
                  <a:cubicBezTo>
                    <a:pt x="13574" y="56665"/>
                    <a:pt x="11812" y="58105"/>
                    <a:pt x="10609" y="60105"/>
                  </a:cubicBezTo>
                  <a:cubicBezTo>
                    <a:pt x="9514" y="61927"/>
                    <a:pt x="9085" y="63796"/>
                    <a:pt x="8668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608" y="73357"/>
                  </a:cubicBezTo>
                  <a:cubicBezTo>
                    <a:pt x="3310" y="74714"/>
                    <a:pt x="1965" y="76107"/>
                    <a:pt x="1286" y="77893"/>
                  </a:cubicBezTo>
                  <a:cubicBezTo>
                    <a:pt x="1" y="81215"/>
                    <a:pt x="393" y="85120"/>
                    <a:pt x="774" y="88883"/>
                  </a:cubicBezTo>
                  <a:cubicBezTo>
                    <a:pt x="953" y="90585"/>
                    <a:pt x="1108" y="92181"/>
                    <a:pt x="1108" y="93657"/>
                  </a:cubicBezTo>
                  <a:cubicBezTo>
                    <a:pt x="1108" y="94157"/>
                    <a:pt x="1513" y="94574"/>
                    <a:pt x="2025" y="94574"/>
                  </a:cubicBezTo>
                  <a:cubicBezTo>
                    <a:pt x="2525" y="94574"/>
                    <a:pt x="2929" y="94157"/>
                    <a:pt x="2929" y="93657"/>
                  </a:cubicBezTo>
                  <a:cubicBezTo>
                    <a:pt x="2941" y="92098"/>
                    <a:pt x="2775" y="90443"/>
                    <a:pt x="2596" y="88704"/>
                  </a:cubicBezTo>
                  <a:cubicBezTo>
                    <a:pt x="2239" y="85144"/>
                    <a:pt x="1870" y="81465"/>
                    <a:pt x="2989" y="78560"/>
                  </a:cubicBezTo>
                  <a:cubicBezTo>
                    <a:pt x="3537" y="77108"/>
                    <a:pt x="4704" y="75905"/>
                    <a:pt x="5930" y="74619"/>
                  </a:cubicBezTo>
                  <a:cubicBezTo>
                    <a:pt x="6918" y="73583"/>
                    <a:pt x="7942" y="72512"/>
                    <a:pt x="8633" y="71285"/>
                  </a:cubicBezTo>
                  <a:cubicBezTo>
                    <a:pt x="9633" y="69547"/>
                    <a:pt x="10038" y="67749"/>
                    <a:pt x="10442" y="66023"/>
                  </a:cubicBezTo>
                  <a:cubicBezTo>
                    <a:pt x="10847" y="64273"/>
                    <a:pt x="11240" y="62618"/>
                    <a:pt x="12181" y="61046"/>
                  </a:cubicBezTo>
                  <a:cubicBezTo>
                    <a:pt x="13216" y="59320"/>
                    <a:pt x="14848" y="57974"/>
                    <a:pt x="16431" y="56676"/>
                  </a:cubicBezTo>
                  <a:cubicBezTo>
                    <a:pt x="17038" y="56176"/>
                    <a:pt x="17681" y="55653"/>
                    <a:pt x="18265" y="55117"/>
                  </a:cubicBezTo>
                  <a:cubicBezTo>
                    <a:pt x="23789" y="50104"/>
                    <a:pt x="24408" y="45282"/>
                    <a:pt x="25182" y="39174"/>
                  </a:cubicBezTo>
                  <a:cubicBezTo>
                    <a:pt x="25373" y="37686"/>
                    <a:pt x="25575" y="36150"/>
                    <a:pt x="25849" y="34507"/>
                  </a:cubicBezTo>
                  <a:cubicBezTo>
                    <a:pt x="26706" y="29554"/>
                    <a:pt x="29504" y="27780"/>
                    <a:pt x="33064" y="25542"/>
                  </a:cubicBezTo>
                  <a:cubicBezTo>
                    <a:pt x="34612" y="24553"/>
                    <a:pt x="36231" y="23541"/>
                    <a:pt x="37791" y="22160"/>
                  </a:cubicBezTo>
                  <a:cubicBezTo>
                    <a:pt x="40613" y="19672"/>
                    <a:pt x="41791" y="15731"/>
                    <a:pt x="42923" y="11909"/>
                  </a:cubicBezTo>
                  <a:cubicBezTo>
                    <a:pt x="44268" y="7373"/>
                    <a:pt x="45542" y="3087"/>
                    <a:pt x="49364" y="1777"/>
                  </a:cubicBezTo>
                  <a:cubicBezTo>
                    <a:pt x="49852" y="1622"/>
                    <a:pt x="50102" y="1098"/>
                    <a:pt x="49935" y="622"/>
                  </a:cubicBezTo>
                  <a:cubicBezTo>
                    <a:pt x="49812" y="243"/>
                    <a:pt x="49456" y="0"/>
                    <a:pt x="490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6200737" y="973224"/>
              <a:ext cx="524067" cy="989129"/>
            </a:xfrm>
            <a:custGeom>
              <a:rect b="b" l="l" r="r" t="t"/>
              <a:pathLst>
                <a:path extrusionOk="0" h="94563" w="50102">
                  <a:moveTo>
                    <a:pt x="49074" y="0"/>
                  </a:moveTo>
                  <a:cubicBezTo>
                    <a:pt x="48977" y="0"/>
                    <a:pt x="48878" y="16"/>
                    <a:pt x="48780" y="50"/>
                  </a:cubicBezTo>
                  <a:cubicBezTo>
                    <a:pt x="44054" y="1658"/>
                    <a:pt x="42589" y="6599"/>
                    <a:pt x="41160" y="11385"/>
                  </a:cubicBezTo>
                  <a:cubicBezTo>
                    <a:pt x="40101" y="14957"/>
                    <a:pt x="39005" y="18648"/>
                    <a:pt x="36576" y="20779"/>
                  </a:cubicBezTo>
                  <a:cubicBezTo>
                    <a:pt x="35124" y="22065"/>
                    <a:pt x="33576" y="23041"/>
                    <a:pt x="32076" y="23982"/>
                  </a:cubicBezTo>
                  <a:cubicBezTo>
                    <a:pt x="28456" y="26280"/>
                    <a:pt x="25039" y="28447"/>
                    <a:pt x="24051" y="34198"/>
                  </a:cubicBezTo>
                  <a:cubicBezTo>
                    <a:pt x="23765" y="35876"/>
                    <a:pt x="23563" y="37436"/>
                    <a:pt x="23372" y="38936"/>
                  </a:cubicBezTo>
                  <a:cubicBezTo>
                    <a:pt x="22610" y="44901"/>
                    <a:pt x="22063" y="49199"/>
                    <a:pt x="17038" y="53759"/>
                  </a:cubicBezTo>
                  <a:cubicBezTo>
                    <a:pt x="16479" y="54271"/>
                    <a:pt x="15871" y="54760"/>
                    <a:pt x="15264" y="55260"/>
                  </a:cubicBezTo>
                  <a:cubicBezTo>
                    <a:pt x="13562" y="56653"/>
                    <a:pt x="11800" y="58105"/>
                    <a:pt x="10609" y="60105"/>
                  </a:cubicBezTo>
                  <a:cubicBezTo>
                    <a:pt x="9514" y="61915"/>
                    <a:pt x="9085" y="63796"/>
                    <a:pt x="8656" y="65606"/>
                  </a:cubicBezTo>
                  <a:cubicBezTo>
                    <a:pt x="8275" y="67285"/>
                    <a:pt x="7906" y="68868"/>
                    <a:pt x="7049" y="70381"/>
                  </a:cubicBezTo>
                  <a:cubicBezTo>
                    <a:pt x="6466" y="71416"/>
                    <a:pt x="5561" y="72357"/>
                    <a:pt x="4596" y="73357"/>
                  </a:cubicBezTo>
                  <a:cubicBezTo>
                    <a:pt x="3310" y="74703"/>
                    <a:pt x="1965" y="76107"/>
                    <a:pt x="1274" y="77893"/>
                  </a:cubicBezTo>
                  <a:cubicBezTo>
                    <a:pt x="0" y="81215"/>
                    <a:pt x="393" y="85109"/>
                    <a:pt x="774" y="88883"/>
                  </a:cubicBezTo>
                  <a:cubicBezTo>
                    <a:pt x="941" y="90574"/>
                    <a:pt x="1108" y="92181"/>
                    <a:pt x="1108" y="93645"/>
                  </a:cubicBezTo>
                  <a:cubicBezTo>
                    <a:pt x="1096" y="94157"/>
                    <a:pt x="1513" y="94562"/>
                    <a:pt x="2013" y="94562"/>
                  </a:cubicBezTo>
                  <a:cubicBezTo>
                    <a:pt x="2525" y="94562"/>
                    <a:pt x="2929" y="94157"/>
                    <a:pt x="2929" y="93657"/>
                  </a:cubicBezTo>
                  <a:cubicBezTo>
                    <a:pt x="2929" y="92097"/>
                    <a:pt x="2763" y="90443"/>
                    <a:pt x="2596" y="88692"/>
                  </a:cubicBezTo>
                  <a:cubicBezTo>
                    <a:pt x="2227" y="85144"/>
                    <a:pt x="1858" y="81465"/>
                    <a:pt x="2977" y="78548"/>
                  </a:cubicBezTo>
                  <a:cubicBezTo>
                    <a:pt x="3537" y="77108"/>
                    <a:pt x="4692" y="75893"/>
                    <a:pt x="5918" y="74619"/>
                  </a:cubicBezTo>
                  <a:cubicBezTo>
                    <a:pt x="6918" y="73583"/>
                    <a:pt x="7942" y="72512"/>
                    <a:pt x="8632" y="71285"/>
                  </a:cubicBezTo>
                  <a:cubicBezTo>
                    <a:pt x="9621" y="69535"/>
                    <a:pt x="10037" y="67749"/>
                    <a:pt x="10442" y="66011"/>
                  </a:cubicBezTo>
                  <a:cubicBezTo>
                    <a:pt x="10847" y="64261"/>
                    <a:pt x="11228" y="62606"/>
                    <a:pt x="12169" y="61046"/>
                  </a:cubicBezTo>
                  <a:cubicBezTo>
                    <a:pt x="13204" y="59308"/>
                    <a:pt x="14848" y="57974"/>
                    <a:pt x="16419" y="56676"/>
                  </a:cubicBezTo>
                  <a:cubicBezTo>
                    <a:pt x="17038" y="56176"/>
                    <a:pt x="17669" y="55653"/>
                    <a:pt x="18265" y="55117"/>
                  </a:cubicBezTo>
                  <a:cubicBezTo>
                    <a:pt x="23789" y="50104"/>
                    <a:pt x="24396" y="45270"/>
                    <a:pt x="25182" y="39174"/>
                  </a:cubicBezTo>
                  <a:cubicBezTo>
                    <a:pt x="25373" y="37686"/>
                    <a:pt x="25563" y="36150"/>
                    <a:pt x="25849" y="34507"/>
                  </a:cubicBezTo>
                  <a:cubicBezTo>
                    <a:pt x="26694" y="29554"/>
                    <a:pt x="29504" y="27780"/>
                    <a:pt x="33052" y="25530"/>
                  </a:cubicBezTo>
                  <a:cubicBezTo>
                    <a:pt x="34612" y="24553"/>
                    <a:pt x="36219" y="23530"/>
                    <a:pt x="37779" y="22160"/>
                  </a:cubicBezTo>
                  <a:cubicBezTo>
                    <a:pt x="40613" y="19672"/>
                    <a:pt x="41779" y="15719"/>
                    <a:pt x="42922" y="11897"/>
                  </a:cubicBezTo>
                  <a:cubicBezTo>
                    <a:pt x="44268" y="7361"/>
                    <a:pt x="45542" y="3075"/>
                    <a:pt x="49364" y="1777"/>
                  </a:cubicBezTo>
                  <a:cubicBezTo>
                    <a:pt x="49840" y="1610"/>
                    <a:pt x="50102" y="1098"/>
                    <a:pt x="49935" y="622"/>
                  </a:cubicBezTo>
                  <a:cubicBezTo>
                    <a:pt x="49803" y="243"/>
                    <a:pt x="49452" y="0"/>
                    <a:pt x="49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267493" y="1008265"/>
              <a:ext cx="524067" cy="989202"/>
            </a:xfrm>
            <a:custGeom>
              <a:rect b="b" l="l" r="r" t="t"/>
              <a:pathLst>
                <a:path extrusionOk="0" h="94570" w="50102">
                  <a:moveTo>
                    <a:pt x="49067" y="0"/>
                  </a:moveTo>
                  <a:cubicBezTo>
                    <a:pt x="48972" y="0"/>
                    <a:pt x="48875" y="15"/>
                    <a:pt x="48780" y="46"/>
                  </a:cubicBezTo>
                  <a:cubicBezTo>
                    <a:pt x="44053" y="1653"/>
                    <a:pt x="42589" y="6606"/>
                    <a:pt x="41160" y="11381"/>
                  </a:cubicBezTo>
                  <a:cubicBezTo>
                    <a:pt x="40100" y="14953"/>
                    <a:pt x="39005" y="18644"/>
                    <a:pt x="36576" y="20787"/>
                  </a:cubicBezTo>
                  <a:cubicBezTo>
                    <a:pt x="35124" y="22073"/>
                    <a:pt x="33576" y="23049"/>
                    <a:pt x="32088" y="23990"/>
                  </a:cubicBezTo>
                  <a:cubicBezTo>
                    <a:pt x="28456" y="26287"/>
                    <a:pt x="25039" y="28442"/>
                    <a:pt x="24051" y="34193"/>
                  </a:cubicBezTo>
                  <a:cubicBezTo>
                    <a:pt x="23765" y="35884"/>
                    <a:pt x="23563" y="37432"/>
                    <a:pt x="23372" y="38944"/>
                  </a:cubicBezTo>
                  <a:cubicBezTo>
                    <a:pt x="22610" y="44897"/>
                    <a:pt x="22062" y="49207"/>
                    <a:pt x="17038" y="53767"/>
                  </a:cubicBezTo>
                  <a:cubicBezTo>
                    <a:pt x="16478" y="54279"/>
                    <a:pt x="15871" y="54767"/>
                    <a:pt x="15264" y="55267"/>
                  </a:cubicBezTo>
                  <a:cubicBezTo>
                    <a:pt x="13561" y="56660"/>
                    <a:pt x="11811" y="58101"/>
                    <a:pt x="10609" y="60101"/>
                  </a:cubicBezTo>
                  <a:cubicBezTo>
                    <a:pt x="9513" y="61923"/>
                    <a:pt x="9085" y="63792"/>
                    <a:pt x="8656" y="65602"/>
                  </a:cubicBezTo>
                  <a:cubicBezTo>
                    <a:pt x="8275" y="67281"/>
                    <a:pt x="7906" y="68876"/>
                    <a:pt x="7049" y="70388"/>
                  </a:cubicBezTo>
                  <a:cubicBezTo>
                    <a:pt x="6465" y="71412"/>
                    <a:pt x="5560" y="72353"/>
                    <a:pt x="4608" y="73353"/>
                  </a:cubicBezTo>
                  <a:cubicBezTo>
                    <a:pt x="3310" y="74710"/>
                    <a:pt x="1965" y="76115"/>
                    <a:pt x="1274" y="77901"/>
                  </a:cubicBezTo>
                  <a:cubicBezTo>
                    <a:pt x="0" y="81211"/>
                    <a:pt x="393" y="85116"/>
                    <a:pt x="774" y="88878"/>
                  </a:cubicBezTo>
                  <a:cubicBezTo>
                    <a:pt x="941" y="90581"/>
                    <a:pt x="1107" y="92188"/>
                    <a:pt x="1107" y="93653"/>
                  </a:cubicBezTo>
                  <a:cubicBezTo>
                    <a:pt x="1107" y="94153"/>
                    <a:pt x="1512" y="94570"/>
                    <a:pt x="2012" y="94570"/>
                  </a:cubicBezTo>
                  <a:cubicBezTo>
                    <a:pt x="2524" y="94570"/>
                    <a:pt x="2929" y="94165"/>
                    <a:pt x="2929" y="93653"/>
                  </a:cubicBezTo>
                  <a:cubicBezTo>
                    <a:pt x="2929" y="92093"/>
                    <a:pt x="2762" y="90450"/>
                    <a:pt x="2596" y="88700"/>
                  </a:cubicBezTo>
                  <a:cubicBezTo>
                    <a:pt x="2239" y="85140"/>
                    <a:pt x="1858" y="81461"/>
                    <a:pt x="2989" y="78556"/>
                  </a:cubicBezTo>
                  <a:cubicBezTo>
                    <a:pt x="3536" y="77115"/>
                    <a:pt x="4703" y="75901"/>
                    <a:pt x="5918" y="74615"/>
                  </a:cubicBezTo>
                  <a:cubicBezTo>
                    <a:pt x="6918" y="73579"/>
                    <a:pt x="7942" y="72507"/>
                    <a:pt x="8632" y="71281"/>
                  </a:cubicBezTo>
                  <a:cubicBezTo>
                    <a:pt x="9620" y="69543"/>
                    <a:pt x="10037" y="67757"/>
                    <a:pt x="10442" y="66019"/>
                  </a:cubicBezTo>
                  <a:cubicBezTo>
                    <a:pt x="10847" y="64268"/>
                    <a:pt x="11228" y="62613"/>
                    <a:pt x="12168" y="61042"/>
                  </a:cubicBezTo>
                  <a:cubicBezTo>
                    <a:pt x="13204" y="59315"/>
                    <a:pt x="14847" y="57970"/>
                    <a:pt x="16431" y="56684"/>
                  </a:cubicBezTo>
                  <a:cubicBezTo>
                    <a:pt x="17038" y="56172"/>
                    <a:pt x="17681" y="55648"/>
                    <a:pt x="18264" y="55124"/>
                  </a:cubicBezTo>
                  <a:cubicBezTo>
                    <a:pt x="23789" y="50100"/>
                    <a:pt x="24408" y="45278"/>
                    <a:pt x="25182" y="39170"/>
                  </a:cubicBezTo>
                  <a:cubicBezTo>
                    <a:pt x="25372" y="37682"/>
                    <a:pt x="25575" y="36146"/>
                    <a:pt x="25849" y="34503"/>
                  </a:cubicBezTo>
                  <a:cubicBezTo>
                    <a:pt x="26694" y="29562"/>
                    <a:pt x="29504" y="27776"/>
                    <a:pt x="33064" y="25537"/>
                  </a:cubicBezTo>
                  <a:cubicBezTo>
                    <a:pt x="34612" y="24549"/>
                    <a:pt x="36219" y="23537"/>
                    <a:pt x="37791" y="22156"/>
                  </a:cubicBezTo>
                  <a:cubicBezTo>
                    <a:pt x="40612" y="19679"/>
                    <a:pt x="41779" y="15727"/>
                    <a:pt x="42922" y="11905"/>
                  </a:cubicBezTo>
                  <a:cubicBezTo>
                    <a:pt x="44268" y="7368"/>
                    <a:pt x="45542" y="3082"/>
                    <a:pt x="49364" y="1784"/>
                  </a:cubicBezTo>
                  <a:cubicBezTo>
                    <a:pt x="49840" y="1618"/>
                    <a:pt x="50102" y="1094"/>
                    <a:pt x="49935" y="618"/>
                  </a:cubicBezTo>
                  <a:cubicBezTo>
                    <a:pt x="49802" y="237"/>
                    <a:pt x="49447" y="0"/>
                    <a:pt x="490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6329385" y="1021915"/>
              <a:ext cx="558941" cy="1032841"/>
            </a:xfrm>
            <a:custGeom>
              <a:rect b="b" l="l" r="r" t="t"/>
              <a:pathLst>
                <a:path extrusionOk="0" h="98742" w="53436">
                  <a:moveTo>
                    <a:pt x="52333" y="1"/>
                  </a:moveTo>
                  <a:cubicBezTo>
                    <a:pt x="52229" y="1"/>
                    <a:pt x="52123" y="17"/>
                    <a:pt x="52019" y="51"/>
                  </a:cubicBezTo>
                  <a:cubicBezTo>
                    <a:pt x="46983" y="1730"/>
                    <a:pt x="45423" y="6897"/>
                    <a:pt x="43899" y="11886"/>
                  </a:cubicBezTo>
                  <a:cubicBezTo>
                    <a:pt x="42768" y="15612"/>
                    <a:pt x="41601" y="19470"/>
                    <a:pt x="39005" y="21708"/>
                  </a:cubicBezTo>
                  <a:cubicBezTo>
                    <a:pt x="37458" y="23042"/>
                    <a:pt x="35803" y="24066"/>
                    <a:pt x="34207" y="25054"/>
                  </a:cubicBezTo>
                  <a:cubicBezTo>
                    <a:pt x="30350" y="27447"/>
                    <a:pt x="26694" y="29697"/>
                    <a:pt x="25647" y="35710"/>
                  </a:cubicBezTo>
                  <a:cubicBezTo>
                    <a:pt x="25337" y="37460"/>
                    <a:pt x="25123" y="39091"/>
                    <a:pt x="24920" y="40663"/>
                  </a:cubicBezTo>
                  <a:cubicBezTo>
                    <a:pt x="24111" y="46878"/>
                    <a:pt x="23527" y="51379"/>
                    <a:pt x="18170" y="56141"/>
                  </a:cubicBezTo>
                  <a:cubicBezTo>
                    <a:pt x="17562" y="56677"/>
                    <a:pt x="16931" y="57189"/>
                    <a:pt x="16276" y="57701"/>
                  </a:cubicBezTo>
                  <a:cubicBezTo>
                    <a:pt x="14467" y="59165"/>
                    <a:pt x="12586" y="60665"/>
                    <a:pt x="11312" y="62761"/>
                  </a:cubicBezTo>
                  <a:cubicBezTo>
                    <a:pt x="10145" y="64654"/>
                    <a:pt x="9680" y="66607"/>
                    <a:pt x="9228" y="68500"/>
                  </a:cubicBezTo>
                  <a:cubicBezTo>
                    <a:pt x="8823" y="70262"/>
                    <a:pt x="8430" y="71917"/>
                    <a:pt x="7513" y="73488"/>
                  </a:cubicBezTo>
                  <a:cubicBezTo>
                    <a:pt x="6882" y="74572"/>
                    <a:pt x="5918" y="75548"/>
                    <a:pt x="4906" y="76596"/>
                  </a:cubicBezTo>
                  <a:cubicBezTo>
                    <a:pt x="3525" y="78013"/>
                    <a:pt x="2096" y="79477"/>
                    <a:pt x="1358" y="81335"/>
                  </a:cubicBezTo>
                  <a:cubicBezTo>
                    <a:pt x="1" y="84799"/>
                    <a:pt x="417" y="88871"/>
                    <a:pt x="822" y="92812"/>
                  </a:cubicBezTo>
                  <a:cubicBezTo>
                    <a:pt x="1001" y="94586"/>
                    <a:pt x="1179" y="96253"/>
                    <a:pt x="1167" y="97789"/>
                  </a:cubicBezTo>
                  <a:cubicBezTo>
                    <a:pt x="1167" y="98313"/>
                    <a:pt x="1608" y="98742"/>
                    <a:pt x="2144" y="98742"/>
                  </a:cubicBezTo>
                  <a:cubicBezTo>
                    <a:pt x="2680" y="98742"/>
                    <a:pt x="3120" y="98313"/>
                    <a:pt x="3120" y="97789"/>
                  </a:cubicBezTo>
                  <a:cubicBezTo>
                    <a:pt x="3120" y="96158"/>
                    <a:pt x="2941" y="94443"/>
                    <a:pt x="2763" y="92610"/>
                  </a:cubicBezTo>
                  <a:cubicBezTo>
                    <a:pt x="2382" y="88907"/>
                    <a:pt x="1977" y="85061"/>
                    <a:pt x="3180" y="82025"/>
                  </a:cubicBezTo>
                  <a:cubicBezTo>
                    <a:pt x="3775" y="80513"/>
                    <a:pt x="5001" y="79251"/>
                    <a:pt x="6311" y="77918"/>
                  </a:cubicBezTo>
                  <a:cubicBezTo>
                    <a:pt x="7371" y="76834"/>
                    <a:pt x="8466" y="75715"/>
                    <a:pt x="9204" y="74441"/>
                  </a:cubicBezTo>
                  <a:cubicBezTo>
                    <a:pt x="10264" y="72619"/>
                    <a:pt x="10704" y="70738"/>
                    <a:pt x="11133" y="68940"/>
                  </a:cubicBezTo>
                  <a:cubicBezTo>
                    <a:pt x="11562" y="67107"/>
                    <a:pt x="11978" y="65380"/>
                    <a:pt x="12978" y="63737"/>
                  </a:cubicBezTo>
                  <a:cubicBezTo>
                    <a:pt x="14086" y="61939"/>
                    <a:pt x="15824" y="60534"/>
                    <a:pt x="17515" y="59177"/>
                  </a:cubicBezTo>
                  <a:cubicBezTo>
                    <a:pt x="18170" y="58653"/>
                    <a:pt x="18848" y="58117"/>
                    <a:pt x="19479" y="57558"/>
                  </a:cubicBezTo>
                  <a:cubicBezTo>
                    <a:pt x="25361" y="52319"/>
                    <a:pt x="26028" y="47283"/>
                    <a:pt x="26849" y="40901"/>
                  </a:cubicBezTo>
                  <a:cubicBezTo>
                    <a:pt x="27052" y="39353"/>
                    <a:pt x="27266" y="37746"/>
                    <a:pt x="27564" y="36031"/>
                  </a:cubicBezTo>
                  <a:cubicBezTo>
                    <a:pt x="28468" y="30864"/>
                    <a:pt x="31469" y="29007"/>
                    <a:pt x="35255" y="26661"/>
                  </a:cubicBezTo>
                  <a:cubicBezTo>
                    <a:pt x="36910" y="25637"/>
                    <a:pt x="38624" y="24578"/>
                    <a:pt x="40291" y="23137"/>
                  </a:cubicBezTo>
                  <a:cubicBezTo>
                    <a:pt x="43304" y="20541"/>
                    <a:pt x="44554" y="16422"/>
                    <a:pt x="45768" y="12433"/>
                  </a:cubicBezTo>
                  <a:cubicBezTo>
                    <a:pt x="47209" y="7695"/>
                    <a:pt x="48566" y="3218"/>
                    <a:pt x="52650" y="1861"/>
                  </a:cubicBezTo>
                  <a:cubicBezTo>
                    <a:pt x="53162" y="1694"/>
                    <a:pt x="53436" y="1146"/>
                    <a:pt x="53257" y="646"/>
                  </a:cubicBezTo>
                  <a:cubicBezTo>
                    <a:pt x="53115" y="248"/>
                    <a:pt x="52739" y="1"/>
                    <a:pt x="52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6405607" y="1021936"/>
              <a:ext cx="574505" cy="1061460"/>
            </a:xfrm>
            <a:custGeom>
              <a:rect b="b" l="l" r="r" t="t"/>
              <a:pathLst>
                <a:path extrusionOk="0" h="101478" w="54924">
                  <a:moveTo>
                    <a:pt x="53785" y="0"/>
                  </a:moveTo>
                  <a:cubicBezTo>
                    <a:pt x="53681" y="0"/>
                    <a:pt x="53575" y="16"/>
                    <a:pt x="53471" y="49"/>
                  </a:cubicBezTo>
                  <a:cubicBezTo>
                    <a:pt x="48304" y="1775"/>
                    <a:pt x="46685" y="7085"/>
                    <a:pt x="45125" y="12217"/>
                  </a:cubicBezTo>
                  <a:cubicBezTo>
                    <a:pt x="43970" y="16051"/>
                    <a:pt x="42767" y="20016"/>
                    <a:pt x="40100" y="22302"/>
                  </a:cubicBezTo>
                  <a:cubicBezTo>
                    <a:pt x="38505" y="23683"/>
                    <a:pt x="36814" y="24730"/>
                    <a:pt x="35171" y="25742"/>
                  </a:cubicBezTo>
                  <a:cubicBezTo>
                    <a:pt x="31207" y="28207"/>
                    <a:pt x="27444" y="30529"/>
                    <a:pt x="26373" y="36696"/>
                  </a:cubicBezTo>
                  <a:cubicBezTo>
                    <a:pt x="26051" y="38506"/>
                    <a:pt x="25837" y="40173"/>
                    <a:pt x="25622" y="41792"/>
                  </a:cubicBezTo>
                  <a:cubicBezTo>
                    <a:pt x="24789" y="48186"/>
                    <a:pt x="24182" y="52793"/>
                    <a:pt x="18681" y="57699"/>
                  </a:cubicBezTo>
                  <a:cubicBezTo>
                    <a:pt x="18062" y="58246"/>
                    <a:pt x="17407" y="58770"/>
                    <a:pt x="16740" y="59306"/>
                  </a:cubicBezTo>
                  <a:cubicBezTo>
                    <a:pt x="14871" y="60806"/>
                    <a:pt x="12942" y="62354"/>
                    <a:pt x="11633" y="64497"/>
                  </a:cubicBezTo>
                  <a:cubicBezTo>
                    <a:pt x="10442" y="66450"/>
                    <a:pt x="9966" y="68462"/>
                    <a:pt x="9501" y="70403"/>
                  </a:cubicBezTo>
                  <a:cubicBezTo>
                    <a:pt x="9073" y="72201"/>
                    <a:pt x="8668" y="73903"/>
                    <a:pt x="7727" y="75534"/>
                  </a:cubicBezTo>
                  <a:cubicBezTo>
                    <a:pt x="7084" y="76630"/>
                    <a:pt x="6096" y="77642"/>
                    <a:pt x="5048" y="78725"/>
                  </a:cubicBezTo>
                  <a:cubicBezTo>
                    <a:pt x="3632" y="80178"/>
                    <a:pt x="2155" y="81678"/>
                    <a:pt x="1405" y="83595"/>
                  </a:cubicBezTo>
                  <a:cubicBezTo>
                    <a:pt x="0" y="87155"/>
                    <a:pt x="441" y="91334"/>
                    <a:pt x="857" y="95382"/>
                  </a:cubicBezTo>
                  <a:cubicBezTo>
                    <a:pt x="1036" y="97204"/>
                    <a:pt x="1215" y="98930"/>
                    <a:pt x="1215" y="100502"/>
                  </a:cubicBezTo>
                  <a:cubicBezTo>
                    <a:pt x="1215" y="101037"/>
                    <a:pt x="1667" y="101478"/>
                    <a:pt x="2215" y="101478"/>
                  </a:cubicBezTo>
                  <a:cubicBezTo>
                    <a:pt x="2774" y="101478"/>
                    <a:pt x="3215" y="101049"/>
                    <a:pt x="3215" y="100502"/>
                  </a:cubicBezTo>
                  <a:cubicBezTo>
                    <a:pt x="3227" y="98835"/>
                    <a:pt x="3036" y="97061"/>
                    <a:pt x="2846" y="95180"/>
                  </a:cubicBezTo>
                  <a:cubicBezTo>
                    <a:pt x="2453" y="91370"/>
                    <a:pt x="2048" y="87429"/>
                    <a:pt x="3274" y="84297"/>
                  </a:cubicBezTo>
                  <a:cubicBezTo>
                    <a:pt x="3882" y="82749"/>
                    <a:pt x="5156" y="81452"/>
                    <a:pt x="6501" y="80071"/>
                  </a:cubicBezTo>
                  <a:cubicBezTo>
                    <a:pt x="7585" y="78963"/>
                    <a:pt x="8704" y="77820"/>
                    <a:pt x="9466" y="76499"/>
                  </a:cubicBezTo>
                  <a:cubicBezTo>
                    <a:pt x="10561" y="74629"/>
                    <a:pt x="11014" y="72701"/>
                    <a:pt x="11454" y="70843"/>
                  </a:cubicBezTo>
                  <a:cubicBezTo>
                    <a:pt x="11895" y="68962"/>
                    <a:pt x="12311" y="67188"/>
                    <a:pt x="13347" y="65509"/>
                  </a:cubicBezTo>
                  <a:cubicBezTo>
                    <a:pt x="14490" y="63652"/>
                    <a:pt x="16276" y="62211"/>
                    <a:pt x="18014" y="60818"/>
                  </a:cubicBezTo>
                  <a:cubicBezTo>
                    <a:pt x="18681" y="60282"/>
                    <a:pt x="19384" y="59723"/>
                    <a:pt x="20027" y="59151"/>
                  </a:cubicBezTo>
                  <a:cubicBezTo>
                    <a:pt x="26075" y="53758"/>
                    <a:pt x="26754" y="48590"/>
                    <a:pt x="27611" y="42042"/>
                  </a:cubicBezTo>
                  <a:cubicBezTo>
                    <a:pt x="27813" y="40447"/>
                    <a:pt x="28039" y="38792"/>
                    <a:pt x="28337" y="37030"/>
                  </a:cubicBezTo>
                  <a:cubicBezTo>
                    <a:pt x="29278" y="31719"/>
                    <a:pt x="32350" y="29814"/>
                    <a:pt x="36243" y="27397"/>
                  </a:cubicBezTo>
                  <a:cubicBezTo>
                    <a:pt x="37945" y="26350"/>
                    <a:pt x="39708" y="25254"/>
                    <a:pt x="41422" y="23778"/>
                  </a:cubicBezTo>
                  <a:cubicBezTo>
                    <a:pt x="44518" y="21111"/>
                    <a:pt x="45804" y="16872"/>
                    <a:pt x="47054" y="12777"/>
                  </a:cubicBezTo>
                  <a:cubicBezTo>
                    <a:pt x="48530" y="7907"/>
                    <a:pt x="49923" y="3299"/>
                    <a:pt x="54114" y="1906"/>
                  </a:cubicBezTo>
                  <a:cubicBezTo>
                    <a:pt x="54638" y="1728"/>
                    <a:pt x="54924" y="1180"/>
                    <a:pt x="54745" y="668"/>
                  </a:cubicBezTo>
                  <a:cubicBezTo>
                    <a:pt x="54602" y="257"/>
                    <a:pt x="54206" y="0"/>
                    <a:pt x="53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5969467" y="626904"/>
              <a:ext cx="1253254" cy="431161"/>
            </a:xfrm>
            <a:custGeom>
              <a:rect b="b" l="l" r="r" t="t"/>
              <a:pathLst>
                <a:path extrusionOk="0" h="41220" w="119814">
                  <a:moveTo>
                    <a:pt x="79237" y="1"/>
                  </a:moveTo>
                  <a:cubicBezTo>
                    <a:pt x="64842" y="1"/>
                    <a:pt x="52198" y="7442"/>
                    <a:pt x="44994" y="18741"/>
                  </a:cubicBezTo>
                  <a:cubicBezTo>
                    <a:pt x="40291" y="15241"/>
                    <a:pt x="34410" y="13205"/>
                    <a:pt x="28028" y="13205"/>
                  </a:cubicBezTo>
                  <a:cubicBezTo>
                    <a:pt x="12550" y="13205"/>
                    <a:pt x="1" y="25123"/>
                    <a:pt x="1" y="41220"/>
                  </a:cubicBezTo>
                  <a:lnTo>
                    <a:pt x="119813" y="40577"/>
                  </a:lnTo>
                  <a:cubicBezTo>
                    <a:pt x="119813" y="18039"/>
                    <a:pt x="101644" y="1"/>
                    <a:pt x="79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6063125" y="811721"/>
              <a:ext cx="1365459" cy="1608560"/>
            </a:xfrm>
            <a:custGeom>
              <a:rect b="b" l="l" r="r" t="t"/>
              <a:pathLst>
                <a:path extrusionOk="0" h="153782" w="130541">
                  <a:moveTo>
                    <a:pt x="52566" y="0"/>
                  </a:moveTo>
                  <a:cubicBezTo>
                    <a:pt x="52566" y="0"/>
                    <a:pt x="0" y="150995"/>
                    <a:pt x="798" y="153400"/>
                  </a:cubicBezTo>
                  <a:lnTo>
                    <a:pt x="130540" y="153781"/>
                  </a:lnTo>
                  <a:lnTo>
                    <a:pt x="525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6300494" y="822558"/>
              <a:ext cx="1128090" cy="1597723"/>
            </a:xfrm>
            <a:custGeom>
              <a:rect b="b" l="l" r="r" t="t"/>
              <a:pathLst>
                <a:path extrusionOk="0" h="152746" w="107848">
                  <a:moveTo>
                    <a:pt x="30409" y="0"/>
                  </a:moveTo>
                  <a:cubicBezTo>
                    <a:pt x="27111" y="11073"/>
                    <a:pt x="35517" y="19693"/>
                    <a:pt x="39815" y="29361"/>
                  </a:cubicBezTo>
                  <a:cubicBezTo>
                    <a:pt x="40994" y="32028"/>
                    <a:pt x="42148" y="35124"/>
                    <a:pt x="41398" y="38065"/>
                  </a:cubicBezTo>
                  <a:cubicBezTo>
                    <a:pt x="40720" y="40767"/>
                    <a:pt x="38541" y="42744"/>
                    <a:pt x="36457" y="44422"/>
                  </a:cubicBezTo>
                  <a:cubicBezTo>
                    <a:pt x="31088" y="48780"/>
                    <a:pt x="19967" y="54971"/>
                    <a:pt x="23468" y="63520"/>
                  </a:cubicBezTo>
                  <a:cubicBezTo>
                    <a:pt x="24968" y="67175"/>
                    <a:pt x="28421" y="69926"/>
                    <a:pt x="31480" y="72247"/>
                  </a:cubicBezTo>
                  <a:cubicBezTo>
                    <a:pt x="34564" y="74593"/>
                    <a:pt x="37267" y="77046"/>
                    <a:pt x="39327" y="80379"/>
                  </a:cubicBezTo>
                  <a:cubicBezTo>
                    <a:pt x="43458" y="87059"/>
                    <a:pt x="45089" y="96298"/>
                    <a:pt x="41875" y="103692"/>
                  </a:cubicBezTo>
                  <a:cubicBezTo>
                    <a:pt x="39017" y="110276"/>
                    <a:pt x="32362" y="113598"/>
                    <a:pt x="26218" y="116527"/>
                  </a:cubicBezTo>
                  <a:cubicBezTo>
                    <a:pt x="19027" y="119956"/>
                    <a:pt x="11049" y="123837"/>
                    <a:pt x="6180" y="130397"/>
                  </a:cubicBezTo>
                  <a:cubicBezTo>
                    <a:pt x="1584" y="136600"/>
                    <a:pt x="0" y="145328"/>
                    <a:pt x="3286" y="152436"/>
                  </a:cubicBezTo>
                  <a:lnTo>
                    <a:pt x="107847" y="152745"/>
                  </a:lnTo>
                  <a:lnTo>
                    <a:pt x="107847" y="152745"/>
                  </a:lnTo>
                  <a:lnTo>
                    <a:pt x="304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650897" y="1512499"/>
              <a:ext cx="1034682" cy="1200818"/>
            </a:xfrm>
            <a:custGeom>
              <a:rect b="b" l="l" r="r" t="t"/>
              <a:pathLst>
                <a:path extrusionOk="0" h="114801" w="98918">
                  <a:moveTo>
                    <a:pt x="34719" y="1"/>
                  </a:moveTo>
                  <a:cubicBezTo>
                    <a:pt x="34719" y="1"/>
                    <a:pt x="0" y="112693"/>
                    <a:pt x="608" y="114515"/>
                  </a:cubicBezTo>
                  <a:lnTo>
                    <a:pt x="98917" y="114801"/>
                  </a:lnTo>
                  <a:lnTo>
                    <a:pt x="34719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859124" y="1525459"/>
              <a:ext cx="826455" cy="1187859"/>
            </a:xfrm>
            <a:custGeom>
              <a:rect b="b" l="l" r="r" t="t"/>
              <a:pathLst>
                <a:path extrusionOk="0" h="113562" w="79011">
                  <a:moveTo>
                    <a:pt x="15514" y="0"/>
                  </a:moveTo>
                  <a:cubicBezTo>
                    <a:pt x="14240" y="3774"/>
                    <a:pt x="14264" y="8084"/>
                    <a:pt x="14586" y="11954"/>
                  </a:cubicBezTo>
                  <a:cubicBezTo>
                    <a:pt x="14967" y="16478"/>
                    <a:pt x="15788" y="20872"/>
                    <a:pt x="18658" y="24491"/>
                  </a:cubicBezTo>
                  <a:cubicBezTo>
                    <a:pt x="21968" y="28658"/>
                    <a:pt x="26421" y="31944"/>
                    <a:pt x="29230" y="36493"/>
                  </a:cubicBezTo>
                  <a:cubicBezTo>
                    <a:pt x="31945" y="40886"/>
                    <a:pt x="32993" y="46030"/>
                    <a:pt x="28873" y="49649"/>
                  </a:cubicBezTo>
                  <a:cubicBezTo>
                    <a:pt x="24492" y="53495"/>
                    <a:pt x="9788" y="52661"/>
                    <a:pt x="13359" y="61877"/>
                  </a:cubicBezTo>
                  <a:cubicBezTo>
                    <a:pt x="14455" y="64710"/>
                    <a:pt x="17098" y="66603"/>
                    <a:pt x="19705" y="68151"/>
                  </a:cubicBezTo>
                  <a:cubicBezTo>
                    <a:pt x="25218" y="71449"/>
                    <a:pt x="31171" y="75628"/>
                    <a:pt x="34052" y="81582"/>
                  </a:cubicBezTo>
                  <a:cubicBezTo>
                    <a:pt x="36934" y="87547"/>
                    <a:pt x="32433" y="93559"/>
                    <a:pt x="26432" y="94952"/>
                  </a:cubicBezTo>
                  <a:cubicBezTo>
                    <a:pt x="22289" y="95905"/>
                    <a:pt x="17967" y="95464"/>
                    <a:pt x="13776" y="96000"/>
                  </a:cubicBezTo>
                  <a:cubicBezTo>
                    <a:pt x="9287" y="96560"/>
                    <a:pt x="5037" y="98869"/>
                    <a:pt x="2429" y="102656"/>
                  </a:cubicBezTo>
                  <a:cubicBezTo>
                    <a:pt x="132" y="105977"/>
                    <a:pt x="1" y="109716"/>
                    <a:pt x="941" y="113335"/>
                  </a:cubicBezTo>
                  <a:lnTo>
                    <a:pt x="79010" y="113562"/>
                  </a:lnTo>
                  <a:lnTo>
                    <a:pt x="1551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5609674" y="516069"/>
              <a:ext cx="2737131" cy="2251672"/>
            </a:xfrm>
            <a:custGeom>
              <a:rect b="b" l="l" r="r" t="t"/>
              <a:pathLst>
                <a:path extrusionOk="0" h="215265" w="261676">
                  <a:moveTo>
                    <a:pt x="233732" y="215265"/>
                  </a:moveTo>
                  <a:lnTo>
                    <a:pt x="3834" y="215265"/>
                  </a:lnTo>
                  <a:cubicBezTo>
                    <a:pt x="3858" y="203704"/>
                    <a:pt x="0" y="186213"/>
                    <a:pt x="7263" y="176819"/>
                  </a:cubicBezTo>
                  <a:cubicBezTo>
                    <a:pt x="15443" y="166235"/>
                    <a:pt x="29957" y="171224"/>
                    <a:pt x="39124" y="176998"/>
                  </a:cubicBezTo>
                  <a:cubicBezTo>
                    <a:pt x="45923" y="181284"/>
                    <a:pt x="55579" y="185463"/>
                    <a:pt x="63413" y="181844"/>
                  </a:cubicBezTo>
                  <a:cubicBezTo>
                    <a:pt x="72188" y="177796"/>
                    <a:pt x="75700" y="170473"/>
                    <a:pt x="76105" y="161675"/>
                  </a:cubicBezTo>
                  <a:cubicBezTo>
                    <a:pt x="76653" y="149649"/>
                    <a:pt x="75986" y="136291"/>
                    <a:pt x="81403" y="125194"/>
                  </a:cubicBezTo>
                  <a:cubicBezTo>
                    <a:pt x="88297" y="111085"/>
                    <a:pt x="99501" y="114645"/>
                    <a:pt x="111812" y="110049"/>
                  </a:cubicBezTo>
                  <a:cubicBezTo>
                    <a:pt x="120432" y="106847"/>
                    <a:pt x="119825" y="97310"/>
                    <a:pt x="121801" y="89630"/>
                  </a:cubicBezTo>
                  <a:cubicBezTo>
                    <a:pt x="126933" y="69771"/>
                    <a:pt x="120325" y="51006"/>
                    <a:pt x="129528" y="32230"/>
                  </a:cubicBezTo>
                  <a:cubicBezTo>
                    <a:pt x="144911" y="881"/>
                    <a:pt x="188667" y="0"/>
                    <a:pt x="205062" y="22312"/>
                  </a:cubicBezTo>
                  <a:cubicBezTo>
                    <a:pt x="220278" y="43017"/>
                    <a:pt x="219159" y="70687"/>
                    <a:pt x="217670" y="95059"/>
                  </a:cubicBezTo>
                  <a:cubicBezTo>
                    <a:pt x="216825" y="108978"/>
                    <a:pt x="214158" y="122777"/>
                    <a:pt x="215432" y="136779"/>
                  </a:cubicBezTo>
                  <a:cubicBezTo>
                    <a:pt x="216004" y="143137"/>
                    <a:pt x="217135" y="150388"/>
                    <a:pt x="221195" y="155579"/>
                  </a:cubicBezTo>
                  <a:cubicBezTo>
                    <a:pt x="226683" y="162580"/>
                    <a:pt x="238721" y="163234"/>
                    <a:pt x="245864" y="168676"/>
                  </a:cubicBezTo>
                  <a:cubicBezTo>
                    <a:pt x="261676" y="180737"/>
                    <a:pt x="259473" y="197643"/>
                    <a:pt x="259473" y="215265"/>
                  </a:cubicBezTo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7369663" y="818322"/>
              <a:ext cx="377491" cy="475627"/>
            </a:xfrm>
            <a:custGeom>
              <a:rect b="b" l="l" r="r" t="t"/>
              <a:pathLst>
                <a:path extrusionOk="0" h="45471" w="36089">
                  <a:moveTo>
                    <a:pt x="10883" y="1"/>
                  </a:moveTo>
                  <a:lnTo>
                    <a:pt x="6847" y="39077"/>
                  </a:lnTo>
                  <a:lnTo>
                    <a:pt x="5025" y="15324"/>
                  </a:lnTo>
                  <a:lnTo>
                    <a:pt x="1" y="45470"/>
                  </a:lnTo>
                  <a:lnTo>
                    <a:pt x="35636" y="44554"/>
                  </a:lnTo>
                  <a:cubicBezTo>
                    <a:pt x="35636" y="43184"/>
                    <a:pt x="36088" y="5730"/>
                    <a:pt x="36088" y="5727"/>
                  </a:cubicBezTo>
                  <a:lnTo>
                    <a:pt x="36088" y="5727"/>
                  </a:lnTo>
                  <a:lnTo>
                    <a:pt x="29695" y="33588"/>
                  </a:lnTo>
                  <a:lnTo>
                    <a:pt x="27861" y="16229"/>
                  </a:lnTo>
                  <a:lnTo>
                    <a:pt x="24206" y="37243"/>
                  </a:lnTo>
                  <a:lnTo>
                    <a:pt x="20551" y="2989"/>
                  </a:lnTo>
                  <a:lnTo>
                    <a:pt x="17360" y="36791"/>
                  </a:lnTo>
                  <a:lnTo>
                    <a:pt x="12788" y="19884"/>
                  </a:lnTo>
                  <a:lnTo>
                    <a:pt x="10966" y="31766"/>
                  </a:lnTo>
                  <a:lnTo>
                    <a:pt x="10883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7548006" y="1200258"/>
              <a:ext cx="464100" cy="1599742"/>
            </a:xfrm>
            <a:custGeom>
              <a:rect b="b" l="l" r="r" t="t"/>
              <a:pathLst>
                <a:path extrusionOk="0" h="152939" w="44369">
                  <a:moveTo>
                    <a:pt x="6201" y="0"/>
                  </a:moveTo>
                  <a:cubicBezTo>
                    <a:pt x="4031" y="0"/>
                    <a:pt x="1887" y="696"/>
                    <a:pt x="0" y="2325"/>
                  </a:cubicBezTo>
                  <a:cubicBezTo>
                    <a:pt x="2596" y="6635"/>
                    <a:pt x="1512" y="12993"/>
                    <a:pt x="2191" y="17636"/>
                  </a:cubicBezTo>
                  <a:cubicBezTo>
                    <a:pt x="4298" y="32174"/>
                    <a:pt x="5001" y="46354"/>
                    <a:pt x="5858" y="60998"/>
                  </a:cubicBezTo>
                  <a:cubicBezTo>
                    <a:pt x="6715" y="75393"/>
                    <a:pt x="5346" y="89764"/>
                    <a:pt x="5215" y="104182"/>
                  </a:cubicBezTo>
                  <a:cubicBezTo>
                    <a:pt x="5096" y="118422"/>
                    <a:pt x="4215" y="133769"/>
                    <a:pt x="631" y="147473"/>
                  </a:cubicBezTo>
                  <a:cubicBezTo>
                    <a:pt x="7632" y="149045"/>
                    <a:pt x="15228" y="148640"/>
                    <a:pt x="22360" y="149962"/>
                  </a:cubicBezTo>
                  <a:cubicBezTo>
                    <a:pt x="28635" y="151129"/>
                    <a:pt x="37576" y="150664"/>
                    <a:pt x="43291" y="152938"/>
                  </a:cubicBezTo>
                  <a:cubicBezTo>
                    <a:pt x="44369" y="146407"/>
                    <a:pt x="42371" y="144481"/>
                    <a:pt x="39064" y="144481"/>
                  </a:cubicBezTo>
                  <a:cubicBezTo>
                    <a:pt x="34313" y="144481"/>
                    <a:pt x="26861" y="148456"/>
                    <a:pt x="21950" y="148456"/>
                  </a:cubicBezTo>
                  <a:cubicBezTo>
                    <a:pt x="19288" y="148456"/>
                    <a:pt x="17373" y="147289"/>
                    <a:pt x="17038" y="143687"/>
                  </a:cubicBezTo>
                  <a:cubicBezTo>
                    <a:pt x="16133" y="133853"/>
                    <a:pt x="29766" y="131686"/>
                    <a:pt x="20812" y="120601"/>
                  </a:cubicBezTo>
                  <a:cubicBezTo>
                    <a:pt x="17812" y="116874"/>
                    <a:pt x="14335" y="116005"/>
                    <a:pt x="14669" y="110481"/>
                  </a:cubicBezTo>
                  <a:cubicBezTo>
                    <a:pt x="15074" y="103932"/>
                    <a:pt x="20122" y="104444"/>
                    <a:pt x="23206" y="100015"/>
                  </a:cubicBezTo>
                  <a:cubicBezTo>
                    <a:pt x="27778" y="93443"/>
                    <a:pt x="22622" y="88823"/>
                    <a:pt x="18991" y="83620"/>
                  </a:cubicBezTo>
                  <a:cubicBezTo>
                    <a:pt x="13907" y="76322"/>
                    <a:pt x="16252" y="72559"/>
                    <a:pt x="21384" y="66618"/>
                  </a:cubicBezTo>
                  <a:cubicBezTo>
                    <a:pt x="25765" y="61546"/>
                    <a:pt x="28230" y="57081"/>
                    <a:pt x="25670" y="50414"/>
                  </a:cubicBezTo>
                  <a:cubicBezTo>
                    <a:pt x="22598" y="42401"/>
                    <a:pt x="13835" y="39401"/>
                    <a:pt x="15538" y="29780"/>
                  </a:cubicBezTo>
                  <a:cubicBezTo>
                    <a:pt x="16681" y="23280"/>
                    <a:pt x="21229" y="19100"/>
                    <a:pt x="20169" y="12159"/>
                  </a:cubicBezTo>
                  <a:cubicBezTo>
                    <a:pt x="19253" y="6083"/>
                    <a:pt x="12613" y="0"/>
                    <a:pt x="6201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7459703" y="1174579"/>
              <a:ext cx="500260" cy="1601510"/>
            </a:xfrm>
            <a:custGeom>
              <a:rect b="b" l="l" r="r" t="t"/>
              <a:pathLst>
                <a:path extrusionOk="0" h="153108" w="47826">
                  <a:moveTo>
                    <a:pt x="6564" y="0"/>
                  </a:moveTo>
                  <a:cubicBezTo>
                    <a:pt x="4265" y="0"/>
                    <a:pt x="1997" y="690"/>
                    <a:pt x="1" y="2303"/>
                  </a:cubicBezTo>
                  <a:cubicBezTo>
                    <a:pt x="2787" y="6625"/>
                    <a:pt x="1668" y="12971"/>
                    <a:pt x="2394" y="17626"/>
                  </a:cubicBezTo>
                  <a:cubicBezTo>
                    <a:pt x="4704" y="32176"/>
                    <a:pt x="5490" y="46356"/>
                    <a:pt x="6466" y="61013"/>
                  </a:cubicBezTo>
                  <a:cubicBezTo>
                    <a:pt x="7430" y="75419"/>
                    <a:pt x="6025" y="89790"/>
                    <a:pt x="5942" y="104208"/>
                  </a:cubicBezTo>
                  <a:cubicBezTo>
                    <a:pt x="5859" y="118448"/>
                    <a:pt x="4978" y="133784"/>
                    <a:pt x="1215" y="147476"/>
                  </a:cubicBezTo>
                  <a:cubicBezTo>
                    <a:pt x="8680" y="149083"/>
                    <a:pt x="16777" y="148702"/>
                    <a:pt x="24385" y="150059"/>
                  </a:cubicBezTo>
                  <a:cubicBezTo>
                    <a:pt x="31076" y="151250"/>
                    <a:pt x="40601" y="150809"/>
                    <a:pt x="46697" y="153107"/>
                  </a:cubicBezTo>
                  <a:cubicBezTo>
                    <a:pt x="47826" y="146560"/>
                    <a:pt x="45675" y="144636"/>
                    <a:pt x="42133" y="144636"/>
                  </a:cubicBezTo>
                  <a:cubicBezTo>
                    <a:pt x="37082" y="144636"/>
                    <a:pt x="29203" y="148551"/>
                    <a:pt x="23980" y="148551"/>
                  </a:cubicBezTo>
                  <a:cubicBezTo>
                    <a:pt x="21125" y="148551"/>
                    <a:pt x="19064" y="147381"/>
                    <a:pt x="18694" y="143761"/>
                  </a:cubicBezTo>
                  <a:cubicBezTo>
                    <a:pt x="17682" y="133915"/>
                    <a:pt x="32207" y="131807"/>
                    <a:pt x="22635" y="120675"/>
                  </a:cubicBezTo>
                  <a:cubicBezTo>
                    <a:pt x="19408" y="116936"/>
                    <a:pt x="15705" y="116055"/>
                    <a:pt x="16038" y="110531"/>
                  </a:cubicBezTo>
                  <a:cubicBezTo>
                    <a:pt x="16443" y="103994"/>
                    <a:pt x="21825" y="104518"/>
                    <a:pt x="25099" y="100101"/>
                  </a:cubicBezTo>
                  <a:cubicBezTo>
                    <a:pt x="29957" y="93552"/>
                    <a:pt x="24432" y="88909"/>
                    <a:pt x="20539" y="83682"/>
                  </a:cubicBezTo>
                  <a:cubicBezTo>
                    <a:pt x="15098" y="76372"/>
                    <a:pt x="17586" y="72609"/>
                    <a:pt x="23027" y="66692"/>
                  </a:cubicBezTo>
                  <a:cubicBezTo>
                    <a:pt x="27695" y="61632"/>
                    <a:pt x="30290" y="57179"/>
                    <a:pt x="27540" y="50500"/>
                  </a:cubicBezTo>
                  <a:cubicBezTo>
                    <a:pt x="24242" y="42463"/>
                    <a:pt x="14884" y="39439"/>
                    <a:pt x="16669" y="29818"/>
                  </a:cubicBezTo>
                  <a:cubicBezTo>
                    <a:pt x="17860" y="23318"/>
                    <a:pt x="22682" y="19162"/>
                    <a:pt x="21539" y="12221"/>
                  </a:cubicBezTo>
                  <a:cubicBezTo>
                    <a:pt x="20532" y="6124"/>
                    <a:pt x="13412" y="0"/>
                    <a:pt x="6564" y="0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7376012" y="1104727"/>
              <a:ext cx="464027" cy="1599752"/>
            </a:xfrm>
            <a:custGeom>
              <a:rect b="b" l="l" r="r" t="t"/>
              <a:pathLst>
                <a:path extrusionOk="0" h="152940" w="44362">
                  <a:moveTo>
                    <a:pt x="6199" y="1"/>
                  </a:moveTo>
                  <a:cubicBezTo>
                    <a:pt x="4031" y="1"/>
                    <a:pt x="1888" y="697"/>
                    <a:pt x="1" y="2326"/>
                  </a:cubicBezTo>
                  <a:cubicBezTo>
                    <a:pt x="2596" y="6636"/>
                    <a:pt x="1513" y="12982"/>
                    <a:pt x="2191" y="17637"/>
                  </a:cubicBezTo>
                  <a:cubicBezTo>
                    <a:pt x="4299" y="32174"/>
                    <a:pt x="4989" y="46355"/>
                    <a:pt x="5859" y="60988"/>
                  </a:cubicBezTo>
                  <a:cubicBezTo>
                    <a:pt x="6704" y="75394"/>
                    <a:pt x="5335" y="89765"/>
                    <a:pt x="5216" y="104183"/>
                  </a:cubicBezTo>
                  <a:cubicBezTo>
                    <a:pt x="5085" y="118423"/>
                    <a:pt x="4204" y="133758"/>
                    <a:pt x="620" y="147462"/>
                  </a:cubicBezTo>
                  <a:cubicBezTo>
                    <a:pt x="7621" y="149046"/>
                    <a:pt x="15229" y="148641"/>
                    <a:pt x="22361" y="149963"/>
                  </a:cubicBezTo>
                  <a:cubicBezTo>
                    <a:pt x="28635" y="151130"/>
                    <a:pt x="37577" y="150665"/>
                    <a:pt x="43280" y="152939"/>
                  </a:cubicBezTo>
                  <a:cubicBezTo>
                    <a:pt x="44361" y="146408"/>
                    <a:pt x="42366" y="144482"/>
                    <a:pt x="39061" y="144482"/>
                  </a:cubicBezTo>
                  <a:cubicBezTo>
                    <a:pt x="34312" y="144482"/>
                    <a:pt x="26861" y="148457"/>
                    <a:pt x="21950" y="148457"/>
                  </a:cubicBezTo>
                  <a:cubicBezTo>
                    <a:pt x="19289" y="148457"/>
                    <a:pt x="17373" y="147290"/>
                    <a:pt x="17039" y="143688"/>
                  </a:cubicBezTo>
                  <a:cubicBezTo>
                    <a:pt x="16134" y="133854"/>
                    <a:pt x="29766" y="131687"/>
                    <a:pt x="20813" y="120602"/>
                  </a:cubicBezTo>
                  <a:cubicBezTo>
                    <a:pt x="17801" y="116863"/>
                    <a:pt x="14336" y="115994"/>
                    <a:pt x="14669" y="110470"/>
                  </a:cubicBezTo>
                  <a:cubicBezTo>
                    <a:pt x="15074" y="103933"/>
                    <a:pt x="20122" y="104445"/>
                    <a:pt x="23206" y="100016"/>
                  </a:cubicBezTo>
                  <a:cubicBezTo>
                    <a:pt x="27778" y="93444"/>
                    <a:pt x="22623" y="88824"/>
                    <a:pt x="18979" y="83609"/>
                  </a:cubicBezTo>
                  <a:cubicBezTo>
                    <a:pt x="13895" y="76323"/>
                    <a:pt x="16253" y="72560"/>
                    <a:pt x="21384" y="66619"/>
                  </a:cubicBezTo>
                  <a:cubicBezTo>
                    <a:pt x="25766" y="61535"/>
                    <a:pt x="28219" y="57082"/>
                    <a:pt x="25671" y="50415"/>
                  </a:cubicBezTo>
                  <a:cubicBezTo>
                    <a:pt x="22599" y="42390"/>
                    <a:pt x="13836" y="39402"/>
                    <a:pt x="15526" y="29769"/>
                  </a:cubicBezTo>
                  <a:cubicBezTo>
                    <a:pt x="16681" y="23269"/>
                    <a:pt x="21218" y="19101"/>
                    <a:pt x="20170" y="12160"/>
                  </a:cubicBezTo>
                  <a:cubicBezTo>
                    <a:pt x="19245" y="6084"/>
                    <a:pt x="12609" y="1"/>
                    <a:pt x="6199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6962790" y="250992"/>
              <a:ext cx="255820" cy="556451"/>
            </a:xfrm>
            <a:custGeom>
              <a:rect b="b" l="l" r="r" t="t"/>
              <a:pathLst>
                <a:path extrusionOk="0" h="53198" w="24457">
                  <a:moveTo>
                    <a:pt x="10664" y="1"/>
                  </a:moveTo>
                  <a:cubicBezTo>
                    <a:pt x="7865" y="1"/>
                    <a:pt x="5413" y="1400"/>
                    <a:pt x="4573" y="5030"/>
                  </a:cubicBezTo>
                  <a:cubicBezTo>
                    <a:pt x="3073" y="11519"/>
                    <a:pt x="9359" y="14103"/>
                    <a:pt x="11216" y="19413"/>
                  </a:cubicBezTo>
                  <a:cubicBezTo>
                    <a:pt x="14753" y="29485"/>
                    <a:pt x="1" y="32605"/>
                    <a:pt x="1965" y="43618"/>
                  </a:cubicBezTo>
                  <a:cubicBezTo>
                    <a:pt x="2910" y="48897"/>
                    <a:pt x="9192" y="53198"/>
                    <a:pt x="14240" y="53198"/>
                  </a:cubicBezTo>
                  <a:cubicBezTo>
                    <a:pt x="16889" y="53198"/>
                    <a:pt x="19197" y="52014"/>
                    <a:pt x="20218" y="49166"/>
                  </a:cubicBezTo>
                  <a:cubicBezTo>
                    <a:pt x="22742" y="42070"/>
                    <a:pt x="19682" y="32248"/>
                    <a:pt x="21754" y="24413"/>
                  </a:cubicBezTo>
                  <a:cubicBezTo>
                    <a:pt x="23361" y="18341"/>
                    <a:pt x="24456" y="10650"/>
                    <a:pt x="20491" y="5173"/>
                  </a:cubicBezTo>
                  <a:cubicBezTo>
                    <a:pt x="19956" y="4435"/>
                    <a:pt x="19289" y="3744"/>
                    <a:pt x="18527" y="3101"/>
                  </a:cubicBezTo>
                  <a:cubicBezTo>
                    <a:pt x="16323" y="1275"/>
                    <a:pt x="13335" y="1"/>
                    <a:pt x="10664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7226319" y="544092"/>
              <a:ext cx="174494" cy="393945"/>
            </a:xfrm>
            <a:custGeom>
              <a:rect b="b" l="l" r="r" t="t"/>
              <a:pathLst>
                <a:path extrusionOk="0" h="37662" w="16682">
                  <a:moveTo>
                    <a:pt x="7264" y="0"/>
                  </a:moveTo>
                  <a:cubicBezTo>
                    <a:pt x="5357" y="0"/>
                    <a:pt x="3686" y="991"/>
                    <a:pt x="3108" y="3560"/>
                  </a:cubicBezTo>
                  <a:cubicBezTo>
                    <a:pt x="2084" y="8156"/>
                    <a:pt x="6382" y="9977"/>
                    <a:pt x="7644" y="13740"/>
                  </a:cubicBezTo>
                  <a:cubicBezTo>
                    <a:pt x="10061" y="20872"/>
                    <a:pt x="0" y="23074"/>
                    <a:pt x="1334" y="30873"/>
                  </a:cubicBezTo>
                  <a:cubicBezTo>
                    <a:pt x="1982" y="34613"/>
                    <a:pt x="6266" y="37662"/>
                    <a:pt x="9709" y="37662"/>
                  </a:cubicBezTo>
                  <a:cubicBezTo>
                    <a:pt x="11516" y="37662"/>
                    <a:pt x="13091" y="36822"/>
                    <a:pt x="13788" y="34802"/>
                  </a:cubicBezTo>
                  <a:cubicBezTo>
                    <a:pt x="15514" y="29777"/>
                    <a:pt x="13431" y="22824"/>
                    <a:pt x="14836" y="17276"/>
                  </a:cubicBezTo>
                  <a:cubicBezTo>
                    <a:pt x="15931" y="12990"/>
                    <a:pt x="16681" y="7537"/>
                    <a:pt x="13978" y="3655"/>
                  </a:cubicBezTo>
                  <a:cubicBezTo>
                    <a:pt x="13609" y="3143"/>
                    <a:pt x="13157" y="2643"/>
                    <a:pt x="12633" y="2203"/>
                  </a:cubicBezTo>
                  <a:cubicBezTo>
                    <a:pt x="11126" y="905"/>
                    <a:pt x="9087" y="0"/>
                    <a:pt x="7264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7102400" y="407097"/>
              <a:ext cx="11224" cy="672149"/>
            </a:xfrm>
            <a:custGeom>
              <a:rect b="b" l="l" r="r" t="t"/>
              <a:pathLst>
                <a:path extrusionOk="0" h="64259" w="1073">
                  <a:moveTo>
                    <a:pt x="536" y="0"/>
                  </a:moveTo>
                  <a:cubicBezTo>
                    <a:pt x="239" y="0"/>
                    <a:pt x="1" y="429"/>
                    <a:pt x="1" y="953"/>
                  </a:cubicBezTo>
                  <a:lnTo>
                    <a:pt x="1" y="63306"/>
                  </a:lnTo>
                  <a:cubicBezTo>
                    <a:pt x="1" y="63829"/>
                    <a:pt x="239" y="64258"/>
                    <a:pt x="536" y="64258"/>
                  </a:cubicBezTo>
                  <a:cubicBezTo>
                    <a:pt x="822" y="64258"/>
                    <a:pt x="1072" y="63829"/>
                    <a:pt x="1072" y="63306"/>
                  </a:cubicBezTo>
                  <a:lnTo>
                    <a:pt x="1072" y="953"/>
                  </a:lnTo>
                  <a:cubicBezTo>
                    <a:pt x="1072" y="429"/>
                    <a:pt x="822" y="0"/>
                    <a:pt x="536" y="0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7334915" y="658409"/>
              <a:ext cx="10973" cy="369897"/>
            </a:xfrm>
            <a:custGeom>
              <a:rect b="b" l="l" r="r" t="t"/>
              <a:pathLst>
                <a:path extrusionOk="0" h="35363" w="1049"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lnTo>
                    <a:pt x="1" y="34839"/>
                  </a:lnTo>
                  <a:cubicBezTo>
                    <a:pt x="1" y="35124"/>
                    <a:pt x="239" y="35362"/>
                    <a:pt x="525" y="35362"/>
                  </a:cubicBezTo>
                  <a:cubicBezTo>
                    <a:pt x="810" y="35362"/>
                    <a:pt x="1048" y="35124"/>
                    <a:pt x="1048" y="34839"/>
                  </a:cubicBezTo>
                  <a:lnTo>
                    <a:pt x="1048" y="525"/>
                  </a:lnTo>
                  <a:cubicBezTo>
                    <a:pt x="1048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6681458" y="2194973"/>
              <a:ext cx="377616" cy="475501"/>
            </a:xfrm>
            <a:custGeom>
              <a:rect b="b" l="l" r="r" t="t"/>
              <a:pathLst>
                <a:path extrusionOk="0" h="45459" w="36101">
                  <a:moveTo>
                    <a:pt x="25218" y="1"/>
                  </a:moveTo>
                  <a:lnTo>
                    <a:pt x="25135" y="31755"/>
                  </a:lnTo>
                  <a:lnTo>
                    <a:pt x="23301" y="19884"/>
                  </a:lnTo>
                  <a:lnTo>
                    <a:pt x="18741" y="36779"/>
                  </a:lnTo>
                  <a:lnTo>
                    <a:pt x="15538" y="2977"/>
                  </a:lnTo>
                  <a:lnTo>
                    <a:pt x="11883" y="37244"/>
                  </a:lnTo>
                  <a:lnTo>
                    <a:pt x="8228" y="16229"/>
                  </a:lnTo>
                  <a:lnTo>
                    <a:pt x="6406" y="33588"/>
                  </a:lnTo>
                  <a:lnTo>
                    <a:pt x="1" y="5716"/>
                  </a:lnTo>
                  <a:lnTo>
                    <a:pt x="1" y="5716"/>
                  </a:lnTo>
                  <a:cubicBezTo>
                    <a:pt x="1" y="5718"/>
                    <a:pt x="465" y="43185"/>
                    <a:pt x="465" y="44554"/>
                  </a:cubicBezTo>
                  <a:lnTo>
                    <a:pt x="36100" y="45459"/>
                  </a:lnTo>
                  <a:lnTo>
                    <a:pt x="31076" y="15312"/>
                  </a:lnTo>
                  <a:lnTo>
                    <a:pt x="29242" y="39065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7842664" y="2171061"/>
              <a:ext cx="377616" cy="523324"/>
            </a:xfrm>
            <a:custGeom>
              <a:rect b="b" l="l" r="r" t="t"/>
              <a:pathLst>
                <a:path extrusionOk="0" h="50031" w="36101">
                  <a:moveTo>
                    <a:pt x="25218" y="1"/>
                  </a:moveTo>
                  <a:lnTo>
                    <a:pt x="25135" y="34958"/>
                  </a:lnTo>
                  <a:lnTo>
                    <a:pt x="23301" y="21885"/>
                  </a:lnTo>
                  <a:lnTo>
                    <a:pt x="18741" y="40482"/>
                  </a:lnTo>
                  <a:lnTo>
                    <a:pt x="15538" y="3275"/>
                  </a:lnTo>
                  <a:lnTo>
                    <a:pt x="11883" y="40982"/>
                  </a:lnTo>
                  <a:lnTo>
                    <a:pt x="8228" y="17860"/>
                  </a:lnTo>
                  <a:lnTo>
                    <a:pt x="6406" y="36958"/>
                  </a:lnTo>
                  <a:lnTo>
                    <a:pt x="0" y="6299"/>
                  </a:lnTo>
                  <a:lnTo>
                    <a:pt x="0" y="6299"/>
                  </a:lnTo>
                  <a:cubicBezTo>
                    <a:pt x="0" y="6302"/>
                    <a:pt x="465" y="47519"/>
                    <a:pt x="465" y="49031"/>
                  </a:cubicBezTo>
                  <a:lnTo>
                    <a:pt x="36100" y="50031"/>
                  </a:lnTo>
                  <a:lnTo>
                    <a:pt x="31076" y="16848"/>
                  </a:lnTo>
                  <a:lnTo>
                    <a:pt x="29242" y="42994"/>
                  </a:lnTo>
                  <a:lnTo>
                    <a:pt x="2521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7046229" y="977355"/>
              <a:ext cx="446119" cy="1643810"/>
            </a:xfrm>
            <a:custGeom>
              <a:rect b="b" l="l" r="r" t="t"/>
              <a:pathLst>
                <a:path extrusionOk="0" h="157152" w="42650">
                  <a:moveTo>
                    <a:pt x="21325" y="1"/>
                  </a:moveTo>
                  <a:cubicBezTo>
                    <a:pt x="9597" y="1"/>
                    <a:pt x="1" y="9585"/>
                    <a:pt x="1" y="21313"/>
                  </a:cubicBezTo>
                  <a:lnTo>
                    <a:pt x="1" y="135827"/>
                  </a:lnTo>
                  <a:cubicBezTo>
                    <a:pt x="1" y="147555"/>
                    <a:pt x="9597" y="157151"/>
                    <a:pt x="21325" y="157151"/>
                  </a:cubicBezTo>
                  <a:cubicBezTo>
                    <a:pt x="33053" y="157151"/>
                    <a:pt x="42649" y="147555"/>
                    <a:pt x="42649" y="135827"/>
                  </a:cubicBezTo>
                  <a:lnTo>
                    <a:pt x="42649" y="21313"/>
                  </a:lnTo>
                  <a:cubicBezTo>
                    <a:pt x="42649" y="9585"/>
                    <a:pt x="33053" y="1"/>
                    <a:pt x="21325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6500960" y="2341967"/>
              <a:ext cx="1652942" cy="387543"/>
            </a:xfrm>
            <a:custGeom>
              <a:rect b="b" l="l" r="r" t="t"/>
              <a:pathLst>
                <a:path extrusionOk="0" h="37050" w="158025">
                  <a:moveTo>
                    <a:pt x="74213" y="1"/>
                  </a:moveTo>
                  <a:cubicBezTo>
                    <a:pt x="66865" y="1"/>
                    <a:pt x="59611" y="2589"/>
                    <a:pt x="54083" y="7939"/>
                  </a:cubicBezTo>
                  <a:cubicBezTo>
                    <a:pt x="44944" y="16776"/>
                    <a:pt x="41253" y="29933"/>
                    <a:pt x="27074" y="29933"/>
                  </a:cubicBezTo>
                  <a:cubicBezTo>
                    <a:pt x="26125" y="29933"/>
                    <a:pt x="25128" y="29874"/>
                    <a:pt x="24079" y="29751"/>
                  </a:cubicBezTo>
                  <a:cubicBezTo>
                    <a:pt x="21838" y="29489"/>
                    <a:pt x="15115" y="27767"/>
                    <a:pt x="9747" y="27767"/>
                  </a:cubicBezTo>
                  <a:cubicBezTo>
                    <a:pt x="4133" y="27767"/>
                    <a:pt x="0" y="29649"/>
                    <a:pt x="4017" y="37049"/>
                  </a:cubicBezTo>
                  <a:lnTo>
                    <a:pt x="158024" y="35811"/>
                  </a:lnTo>
                  <a:cubicBezTo>
                    <a:pt x="156774" y="25798"/>
                    <a:pt x="155298" y="9820"/>
                    <a:pt x="143213" y="7129"/>
                  </a:cubicBezTo>
                  <a:cubicBezTo>
                    <a:pt x="142219" y="6908"/>
                    <a:pt x="141239" y="6807"/>
                    <a:pt x="140272" y="6807"/>
                  </a:cubicBezTo>
                  <a:cubicBezTo>
                    <a:pt x="131183" y="6807"/>
                    <a:pt x="123195" y="15739"/>
                    <a:pt x="114769" y="18107"/>
                  </a:cubicBezTo>
                  <a:cubicBezTo>
                    <a:pt x="113488" y="18465"/>
                    <a:pt x="112303" y="18628"/>
                    <a:pt x="111194" y="18628"/>
                  </a:cubicBezTo>
                  <a:cubicBezTo>
                    <a:pt x="104683" y="18628"/>
                    <a:pt x="100816" y="13015"/>
                    <a:pt x="95933" y="8498"/>
                  </a:cubicBezTo>
                  <a:cubicBezTo>
                    <a:pt x="89878" y="2902"/>
                    <a:pt x="81993" y="1"/>
                    <a:pt x="74213" y="1"/>
                  </a:cubicBezTo>
                  <a:close/>
                </a:path>
              </a:pathLst>
            </a:custGeom>
            <a:solidFill>
              <a:srgbClr val="FFD2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6928795" y="2145779"/>
              <a:ext cx="375242" cy="58670"/>
            </a:xfrm>
            <a:custGeom>
              <a:rect b="b" l="l" r="r" t="t"/>
              <a:pathLst>
                <a:path extrusionOk="0" h="5609" w="35874">
                  <a:moveTo>
                    <a:pt x="2024" y="1"/>
                  </a:moveTo>
                  <a:cubicBezTo>
                    <a:pt x="905" y="1"/>
                    <a:pt x="0" y="918"/>
                    <a:pt x="0" y="2037"/>
                  </a:cubicBezTo>
                  <a:lnTo>
                    <a:pt x="0" y="3585"/>
                  </a:lnTo>
                  <a:cubicBezTo>
                    <a:pt x="0" y="4704"/>
                    <a:pt x="905" y="5609"/>
                    <a:pt x="2024" y="5609"/>
                  </a:cubicBezTo>
                  <a:lnTo>
                    <a:pt x="33838" y="5609"/>
                  </a:lnTo>
                  <a:cubicBezTo>
                    <a:pt x="34957" y="5609"/>
                    <a:pt x="35874" y="4704"/>
                    <a:pt x="35874" y="3585"/>
                  </a:cubicBezTo>
                  <a:lnTo>
                    <a:pt x="35874" y="2037"/>
                  </a:lnTo>
                  <a:cubicBezTo>
                    <a:pt x="35874" y="918"/>
                    <a:pt x="34957" y="1"/>
                    <a:pt x="338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6284553" y="2474568"/>
              <a:ext cx="375242" cy="58796"/>
            </a:xfrm>
            <a:custGeom>
              <a:rect b="b" l="l" r="r" t="t"/>
              <a:pathLst>
                <a:path extrusionOk="0" h="5621" w="35874">
                  <a:moveTo>
                    <a:pt x="2024" y="0"/>
                  </a:moveTo>
                  <a:cubicBezTo>
                    <a:pt x="917" y="0"/>
                    <a:pt x="0" y="917"/>
                    <a:pt x="0" y="2036"/>
                  </a:cubicBezTo>
                  <a:lnTo>
                    <a:pt x="0" y="3584"/>
                  </a:lnTo>
                  <a:cubicBezTo>
                    <a:pt x="0" y="4703"/>
                    <a:pt x="917" y="5620"/>
                    <a:pt x="2024" y="5620"/>
                  </a:cubicBezTo>
                  <a:lnTo>
                    <a:pt x="33838" y="5620"/>
                  </a:lnTo>
                  <a:cubicBezTo>
                    <a:pt x="34957" y="5620"/>
                    <a:pt x="35874" y="4703"/>
                    <a:pt x="35874" y="3584"/>
                  </a:cubicBezTo>
                  <a:lnTo>
                    <a:pt x="35874" y="2036"/>
                  </a:lnTo>
                  <a:cubicBezTo>
                    <a:pt x="35874" y="917"/>
                    <a:pt x="34957" y="0"/>
                    <a:pt x="338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8398488" y="2207022"/>
              <a:ext cx="630550" cy="480522"/>
            </a:xfrm>
            <a:custGeom>
              <a:rect b="b" l="l" r="r" t="t"/>
              <a:pathLst>
                <a:path extrusionOk="0" h="45939" w="60282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6927299" y="1652695"/>
              <a:ext cx="411141" cy="313267"/>
            </a:xfrm>
            <a:custGeom>
              <a:rect b="b" l="l" r="r" t="t"/>
              <a:pathLst>
                <a:path extrusionOk="0" h="29949" w="39306">
                  <a:moveTo>
                    <a:pt x="21206" y="10708"/>
                  </a:moveTo>
                  <a:cubicBezTo>
                    <a:pt x="21479" y="10779"/>
                    <a:pt x="21741" y="10863"/>
                    <a:pt x="22015" y="10958"/>
                  </a:cubicBezTo>
                  <a:cubicBezTo>
                    <a:pt x="22075" y="11303"/>
                    <a:pt x="22110" y="11648"/>
                    <a:pt x="22075" y="11994"/>
                  </a:cubicBezTo>
                  <a:cubicBezTo>
                    <a:pt x="22039" y="12256"/>
                    <a:pt x="21956" y="12518"/>
                    <a:pt x="21860" y="12756"/>
                  </a:cubicBezTo>
                  <a:cubicBezTo>
                    <a:pt x="21372" y="12744"/>
                    <a:pt x="21194" y="12530"/>
                    <a:pt x="21170" y="11922"/>
                  </a:cubicBezTo>
                  <a:cubicBezTo>
                    <a:pt x="21158" y="11648"/>
                    <a:pt x="21170" y="11363"/>
                    <a:pt x="21194" y="11101"/>
                  </a:cubicBezTo>
                  <a:cubicBezTo>
                    <a:pt x="21194" y="10970"/>
                    <a:pt x="21206" y="10839"/>
                    <a:pt x="21206" y="10708"/>
                  </a:cubicBezTo>
                  <a:close/>
                  <a:moveTo>
                    <a:pt x="15955" y="11315"/>
                  </a:moveTo>
                  <a:lnTo>
                    <a:pt x="15955" y="11315"/>
                  </a:lnTo>
                  <a:cubicBezTo>
                    <a:pt x="15872" y="11922"/>
                    <a:pt x="15872" y="12553"/>
                    <a:pt x="16014" y="13256"/>
                  </a:cubicBezTo>
                  <a:cubicBezTo>
                    <a:pt x="16038" y="13375"/>
                    <a:pt x="16086" y="13494"/>
                    <a:pt x="16133" y="13601"/>
                  </a:cubicBezTo>
                  <a:cubicBezTo>
                    <a:pt x="16193" y="13768"/>
                    <a:pt x="16264" y="13946"/>
                    <a:pt x="16217" y="14042"/>
                  </a:cubicBezTo>
                  <a:cubicBezTo>
                    <a:pt x="16205" y="14065"/>
                    <a:pt x="16181" y="14089"/>
                    <a:pt x="16145" y="14113"/>
                  </a:cubicBezTo>
                  <a:cubicBezTo>
                    <a:pt x="16086" y="14018"/>
                    <a:pt x="16014" y="13934"/>
                    <a:pt x="15943" y="13851"/>
                  </a:cubicBezTo>
                  <a:cubicBezTo>
                    <a:pt x="15764" y="13637"/>
                    <a:pt x="15610" y="13434"/>
                    <a:pt x="15502" y="13220"/>
                  </a:cubicBezTo>
                  <a:cubicBezTo>
                    <a:pt x="15312" y="12803"/>
                    <a:pt x="15252" y="12280"/>
                    <a:pt x="15276" y="11779"/>
                  </a:cubicBezTo>
                  <a:cubicBezTo>
                    <a:pt x="15502" y="11601"/>
                    <a:pt x="15729" y="11446"/>
                    <a:pt x="15955" y="11315"/>
                  </a:cubicBezTo>
                  <a:close/>
                  <a:moveTo>
                    <a:pt x="22372" y="11077"/>
                  </a:moveTo>
                  <a:lnTo>
                    <a:pt x="22372" y="11077"/>
                  </a:lnTo>
                  <a:cubicBezTo>
                    <a:pt x="22753" y="11220"/>
                    <a:pt x="23158" y="11375"/>
                    <a:pt x="23563" y="11541"/>
                  </a:cubicBezTo>
                  <a:cubicBezTo>
                    <a:pt x="23515" y="12399"/>
                    <a:pt x="23444" y="13244"/>
                    <a:pt x="23242" y="14006"/>
                  </a:cubicBezTo>
                  <a:cubicBezTo>
                    <a:pt x="23170" y="14268"/>
                    <a:pt x="23087" y="14482"/>
                    <a:pt x="22991" y="14673"/>
                  </a:cubicBezTo>
                  <a:cubicBezTo>
                    <a:pt x="22539" y="14649"/>
                    <a:pt x="22241" y="14542"/>
                    <a:pt x="22099" y="14363"/>
                  </a:cubicBezTo>
                  <a:cubicBezTo>
                    <a:pt x="21932" y="14173"/>
                    <a:pt x="21908" y="13863"/>
                    <a:pt x="22003" y="13446"/>
                  </a:cubicBezTo>
                  <a:cubicBezTo>
                    <a:pt x="22039" y="13268"/>
                    <a:pt x="22099" y="13089"/>
                    <a:pt x="22170" y="12899"/>
                  </a:cubicBezTo>
                  <a:cubicBezTo>
                    <a:pt x="22265" y="12625"/>
                    <a:pt x="22360" y="12351"/>
                    <a:pt x="22408" y="12029"/>
                  </a:cubicBezTo>
                  <a:cubicBezTo>
                    <a:pt x="22444" y="11708"/>
                    <a:pt x="22408" y="11387"/>
                    <a:pt x="22372" y="11077"/>
                  </a:cubicBezTo>
                  <a:close/>
                  <a:moveTo>
                    <a:pt x="19705" y="10422"/>
                  </a:moveTo>
                  <a:cubicBezTo>
                    <a:pt x="20098" y="10458"/>
                    <a:pt x="20479" y="10529"/>
                    <a:pt x="20884" y="10625"/>
                  </a:cubicBezTo>
                  <a:cubicBezTo>
                    <a:pt x="20872" y="10779"/>
                    <a:pt x="20860" y="10922"/>
                    <a:pt x="20860" y="11077"/>
                  </a:cubicBezTo>
                  <a:cubicBezTo>
                    <a:pt x="20836" y="11351"/>
                    <a:pt x="20825" y="11637"/>
                    <a:pt x="20836" y="11934"/>
                  </a:cubicBezTo>
                  <a:cubicBezTo>
                    <a:pt x="20860" y="12446"/>
                    <a:pt x="20991" y="13006"/>
                    <a:pt x="21753" y="13077"/>
                  </a:cubicBezTo>
                  <a:cubicBezTo>
                    <a:pt x="21729" y="13172"/>
                    <a:pt x="21694" y="13268"/>
                    <a:pt x="21670" y="13375"/>
                  </a:cubicBezTo>
                  <a:cubicBezTo>
                    <a:pt x="21563" y="13899"/>
                    <a:pt x="21610" y="14292"/>
                    <a:pt x="21837" y="14566"/>
                  </a:cubicBezTo>
                  <a:cubicBezTo>
                    <a:pt x="22027" y="14804"/>
                    <a:pt x="22337" y="14947"/>
                    <a:pt x="22789" y="14994"/>
                  </a:cubicBezTo>
                  <a:cubicBezTo>
                    <a:pt x="22646" y="15185"/>
                    <a:pt x="22503" y="15351"/>
                    <a:pt x="22337" y="15530"/>
                  </a:cubicBezTo>
                  <a:cubicBezTo>
                    <a:pt x="22134" y="15756"/>
                    <a:pt x="21920" y="15994"/>
                    <a:pt x="21706" y="16304"/>
                  </a:cubicBezTo>
                  <a:cubicBezTo>
                    <a:pt x="21694" y="16328"/>
                    <a:pt x="21682" y="16340"/>
                    <a:pt x="21670" y="16351"/>
                  </a:cubicBezTo>
                  <a:cubicBezTo>
                    <a:pt x="21659" y="16349"/>
                    <a:pt x="21647" y="16347"/>
                    <a:pt x="21635" y="16347"/>
                  </a:cubicBezTo>
                  <a:cubicBezTo>
                    <a:pt x="21595" y="16347"/>
                    <a:pt x="21554" y="16363"/>
                    <a:pt x="21527" y="16399"/>
                  </a:cubicBezTo>
                  <a:cubicBezTo>
                    <a:pt x="21424" y="16511"/>
                    <a:pt x="21290" y="16567"/>
                    <a:pt x="21124" y="16567"/>
                  </a:cubicBezTo>
                  <a:cubicBezTo>
                    <a:pt x="21061" y="16567"/>
                    <a:pt x="20993" y="16558"/>
                    <a:pt x="20920" y="16542"/>
                  </a:cubicBezTo>
                  <a:cubicBezTo>
                    <a:pt x="20348" y="16411"/>
                    <a:pt x="19753" y="15839"/>
                    <a:pt x="19634" y="15458"/>
                  </a:cubicBezTo>
                  <a:cubicBezTo>
                    <a:pt x="19503" y="15030"/>
                    <a:pt x="19586" y="14577"/>
                    <a:pt x="19693" y="14101"/>
                  </a:cubicBezTo>
                  <a:cubicBezTo>
                    <a:pt x="19741" y="13851"/>
                    <a:pt x="19801" y="13589"/>
                    <a:pt x="19813" y="13327"/>
                  </a:cubicBezTo>
                  <a:cubicBezTo>
                    <a:pt x="19872" y="12541"/>
                    <a:pt x="19896" y="11387"/>
                    <a:pt x="19705" y="10422"/>
                  </a:cubicBezTo>
                  <a:close/>
                  <a:moveTo>
                    <a:pt x="14931" y="12041"/>
                  </a:moveTo>
                  <a:cubicBezTo>
                    <a:pt x="14943" y="12530"/>
                    <a:pt x="15026" y="12982"/>
                    <a:pt x="15205" y="13351"/>
                  </a:cubicBezTo>
                  <a:cubicBezTo>
                    <a:pt x="15324" y="13613"/>
                    <a:pt x="15502" y="13839"/>
                    <a:pt x="15681" y="14054"/>
                  </a:cubicBezTo>
                  <a:cubicBezTo>
                    <a:pt x="15752" y="14149"/>
                    <a:pt x="15824" y="14244"/>
                    <a:pt x="15895" y="14327"/>
                  </a:cubicBezTo>
                  <a:cubicBezTo>
                    <a:pt x="15895" y="14351"/>
                    <a:pt x="15895" y="14375"/>
                    <a:pt x="15907" y="14399"/>
                  </a:cubicBezTo>
                  <a:cubicBezTo>
                    <a:pt x="15919" y="14446"/>
                    <a:pt x="15967" y="14482"/>
                    <a:pt x="16014" y="14494"/>
                  </a:cubicBezTo>
                  <a:cubicBezTo>
                    <a:pt x="16086" y="14613"/>
                    <a:pt x="16157" y="14744"/>
                    <a:pt x="16193" y="14887"/>
                  </a:cubicBezTo>
                  <a:cubicBezTo>
                    <a:pt x="16276" y="15197"/>
                    <a:pt x="16229" y="15506"/>
                    <a:pt x="16038" y="15804"/>
                  </a:cubicBezTo>
                  <a:cubicBezTo>
                    <a:pt x="15764" y="16220"/>
                    <a:pt x="15252" y="16554"/>
                    <a:pt x="14717" y="16661"/>
                  </a:cubicBezTo>
                  <a:cubicBezTo>
                    <a:pt x="14574" y="16554"/>
                    <a:pt x="14419" y="16435"/>
                    <a:pt x="14264" y="16292"/>
                  </a:cubicBezTo>
                  <a:cubicBezTo>
                    <a:pt x="13967" y="16006"/>
                    <a:pt x="13550" y="14827"/>
                    <a:pt x="13276" y="13613"/>
                  </a:cubicBezTo>
                  <a:cubicBezTo>
                    <a:pt x="13705" y="13184"/>
                    <a:pt x="14133" y="12756"/>
                    <a:pt x="14574" y="12351"/>
                  </a:cubicBezTo>
                  <a:cubicBezTo>
                    <a:pt x="14693" y="12244"/>
                    <a:pt x="14824" y="12149"/>
                    <a:pt x="14931" y="12041"/>
                  </a:cubicBezTo>
                  <a:close/>
                  <a:moveTo>
                    <a:pt x="23884" y="11684"/>
                  </a:moveTo>
                  <a:cubicBezTo>
                    <a:pt x="24277" y="11839"/>
                    <a:pt x="24682" y="12006"/>
                    <a:pt x="25087" y="12184"/>
                  </a:cubicBezTo>
                  <a:cubicBezTo>
                    <a:pt x="25123" y="12196"/>
                    <a:pt x="25158" y="12208"/>
                    <a:pt x="25206" y="12220"/>
                  </a:cubicBezTo>
                  <a:cubicBezTo>
                    <a:pt x="24837" y="12791"/>
                    <a:pt x="24527" y="13411"/>
                    <a:pt x="24301" y="14065"/>
                  </a:cubicBezTo>
                  <a:cubicBezTo>
                    <a:pt x="23932" y="15161"/>
                    <a:pt x="23515" y="16185"/>
                    <a:pt x="22622" y="16756"/>
                  </a:cubicBezTo>
                  <a:cubicBezTo>
                    <a:pt x="22534" y="16822"/>
                    <a:pt x="22446" y="16889"/>
                    <a:pt x="22339" y="16889"/>
                  </a:cubicBezTo>
                  <a:cubicBezTo>
                    <a:pt x="22330" y="16889"/>
                    <a:pt x="22322" y="16888"/>
                    <a:pt x="22313" y="16887"/>
                  </a:cubicBezTo>
                  <a:cubicBezTo>
                    <a:pt x="22146" y="16887"/>
                    <a:pt x="22015" y="16721"/>
                    <a:pt x="21932" y="16554"/>
                  </a:cubicBezTo>
                  <a:cubicBezTo>
                    <a:pt x="21944" y="16542"/>
                    <a:pt x="21956" y="16518"/>
                    <a:pt x="21979" y="16494"/>
                  </a:cubicBezTo>
                  <a:cubicBezTo>
                    <a:pt x="22182" y="16197"/>
                    <a:pt x="22384" y="15970"/>
                    <a:pt x="22587" y="15756"/>
                  </a:cubicBezTo>
                  <a:cubicBezTo>
                    <a:pt x="22789" y="15518"/>
                    <a:pt x="22991" y="15304"/>
                    <a:pt x="23170" y="15006"/>
                  </a:cubicBezTo>
                  <a:lnTo>
                    <a:pt x="23242" y="15006"/>
                  </a:lnTo>
                  <a:cubicBezTo>
                    <a:pt x="23325" y="15006"/>
                    <a:pt x="23408" y="14935"/>
                    <a:pt x="23396" y="14839"/>
                  </a:cubicBezTo>
                  <a:cubicBezTo>
                    <a:pt x="23396" y="14792"/>
                    <a:pt x="23372" y="14744"/>
                    <a:pt x="23337" y="14708"/>
                  </a:cubicBezTo>
                  <a:cubicBezTo>
                    <a:pt x="23420" y="14530"/>
                    <a:pt x="23503" y="14327"/>
                    <a:pt x="23563" y="14089"/>
                  </a:cubicBezTo>
                  <a:cubicBezTo>
                    <a:pt x="23765" y="13327"/>
                    <a:pt x="23837" y="12506"/>
                    <a:pt x="23884" y="11684"/>
                  </a:cubicBezTo>
                  <a:close/>
                  <a:moveTo>
                    <a:pt x="12990" y="13911"/>
                  </a:moveTo>
                  <a:cubicBezTo>
                    <a:pt x="13276" y="15101"/>
                    <a:pt x="13693" y="16209"/>
                    <a:pt x="14038" y="16542"/>
                  </a:cubicBezTo>
                  <a:cubicBezTo>
                    <a:pt x="14193" y="16673"/>
                    <a:pt x="14336" y="16804"/>
                    <a:pt x="14490" y="16899"/>
                  </a:cubicBezTo>
                  <a:cubicBezTo>
                    <a:pt x="14514" y="16971"/>
                    <a:pt x="14574" y="17006"/>
                    <a:pt x="14645" y="17006"/>
                  </a:cubicBezTo>
                  <a:lnTo>
                    <a:pt x="14657" y="17006"/>
                  </a:lnTo>
                  <a:cubicBezTo>
                    <a:pt x="15002" y="17233"/>
                    <a:pt x="15371" y="17363"/>
                    <a:pt x="15752" y="17459"/>
                  </a:cubicBezTo>
                  <a:cubicBezTo>
                    <a:pt x="15445" y="17717"/>
                    <a:pt x="15170" y="17843"/>
                    <a:pt x="14914" y="17843"/>
                  </a:cubicBezTo>
                  <a:cubicBezTo>
                    <a:pt x="14864" y="17843"/>
                    <a:pt x="14814" y="17838"/>
                    <a:pt x="14764" y="17828"/>
                  </a:cubicBezTo>
                  <a:cubicBezTo>
                    <a:pt x="14109" y="17709"/>
                    <a:pt x="13645" y="16685"/>
                    <a:pt x="13181" y="15685"/>
                  </a:cubicBezTo>
                  <a:cubicBezTo>
                    <a:pt x="12966" y="15220"/>
                    <a:pt x="12764" y="14756"/>
                    <a:pt x="12526" y="14387"/>
                  </a:cubicBezTo>
                  <a:cubicBezTo>
                    <a:pt x="12681" y="14232"/>
                    <a:pt x="12835" y="14065"/>
                    <a:pt x="12990" y="13911"/>
                  </a:cubicBezTo>
                  <a:close/>
                  <a:moveTo>
                    <a:pt x="19128" y="10394"/>
                  </a:moveTo>
                  <a:cubicBezTo>
                    <a:pt x="19206" y="10394"/>
                    <a:pt x="19283" y="10396"/>
                    <a:pt x="19360" y="10398"/>
                  </a:cubicBezTo>
                  <a:cubicBezTo>
                    <a:pt x="19586" y="11446"/>
                    <a:pt x="19527" y="12780"/>
                    <a:pt x="19479" y="13303"/>
                  </a:cubicBezTo>
                  <a:cubicBezTo>
                    <a:pt x="19467" y="13542"/>
                    <a:pt x="19420" y="13780"/>
                    <a:pt x="19360" y="14030"/>
                  </a:cubicBezTo>
                  <a:cubicBezTo>
                    <a:pt x="19265" y="14530"/>
                    <a:pt x="19158" y="15054"/>
                    <a:pt x="19312" y="15566"/>
                  </a:cubicBezTo>
                  <a:cubicBezTo>
                    <a:pt x="19479" y="16101"/>
                    <a:pt x="20205" y="16721"/>
                    <a:pt x="20836" y="16863"/>
                  </a:cubicBezTo>
                  <a:cubicBezTo>
                    <a:pt x="20944" y="16887"/>
                    <a:pt x="21039" y="16899"/>
                    <a:pt x="21122" y="16899"/>
                  </a:cubicBezTo>
                  <a:cubicBezTo>
                    <a:pt x="21206" y="16899"/>
                    <a:pt x="21289" y="16887"/>
                    <a:pt x="21360" y="16863"/>
                  </a:cubicBezTo>
                  <a:lnTo>
                    <a:pt x="21360" y="16863"/>
                  </a:lnTo>
                  <a:cubicBezTo>
                    <a:pt x="21039" y="17471"/>
                    <a:pt x="20920" y="17959"/>
                    <a:pt x="20884" y="18459"/>
                  </a:cubicBezTo>
                  <a:cubicBezTo>
                    <a:pt x="20836" y="18483"/>
                    <a:pt x="20801" y="18530"/>
                    <a:pt x="20789" y="18590"/>
                  </a:cubicBezTo>
                  <a:cubicBezTo>
                    <a:pt x="20455" y="17792"/>
                    <a:pt x="19765" y="17435"/>
                    <a:pt x="17967" y="17328"/>
                  </a:cubicBezTo>
                  <a:cubicBezTo>
                    <a:pt x="17812" y="17328"/>
                    <a:pt x="17657" y="17316"/>
                    <a:pt x="17515" y="17316"/>
                  </a:cubicBezTo>
                  <a:cubicBezTo>
                    <a:pt x="16645" y="17268"/>
                    <a:pt x="15860" y="17233"/>
                    <a:pt x="15133" y="16887"/>
                  </a:cubicBezTo>
                  <a:cubicBezTo>
                    <a:pt x="15622" y="16709"/>
                    <a:pt x="16062" y="16387"/>
                    <a:pt x="16312" y="15994"/>
                  </a:cubicBezTo>
                  <a:cubicBezTo>
                    <a:pt x="16562" y="15613"/>
                    <a:pt x="16634" y="15208"/>
                    <a:pt x="16514" y="14804"/>
                  </a:cubicBezTo>
                  <a:cubicBezTo>
                    <a:pt x="16479" y="14649"/>
                    <a:pt x="16407" y="14518"/>
                    <a:pt x="16336" y="14387"/>
                  </a:cubicBezTo>
                  <a:cubicBezTo>
                    <a:pt x="16419" y="14327"/>
                    <a:pt x="16491" y="14256"/>
                    <a:pt x="16526" y="14173"/>
                  </a:cubicBezTo>
                  <a:cubicBezTo>
                    <a:pt x="16622" y="13946"/>
                    <a:pt x="16526" y="13708"/>
                    <a:pt x="16443" y="13482"/>
                  </a:cubicBezTo>
                  <a:cubicBezTo>
                    <a:pt x="16395" y="13375"/>
                    <a:pt x="16360" y="13280"/>
                    <a:pt x="16336" y="13184"/>
                  </a:cubicBezTo>
                  <a:cubicBezTo>
                    <a:pt x="16181" y="12422"/>
                    <a:pt x="16193" y="11768"/>
                    <a:pt x="16324" y="11101"/>
                  </a:cubicBezTo>
                  <a:cubicBezTo>
                    <a:pt x="17280" y="10595"/>
                    <a:pt x="18205" y="10394"/>
                    <a:pt x="19128" y="10394"/>
                  </a:cubicBezTo>
                  <a:close/>
                  <a:moveTo>
                    <a:pt x="28625" y="0"/>
                  </a:moveTo>
                  <a:cubicBezTo>
                    <a:pt x="26989" y="0"/>
                    <a:pt x="24343" y="3868"/>
                    <a:pt x="22777" y="3868"/>
                  </a:cubicBezTo>
                  <a:cubicBezTo>
                    <a:pt x="22716" y="3868"/>
                    <a:pt x="22656" y="3862"/>
                    <a:pt x="22599" y="3850"/>
                  </a:cubicBezTo>
                  <a:cubicBezTo>
                    <a:pt x="20769" y="3475"/>
                    <a:pt x="19994" y="1181"/>
                    <a:pt x="18312" y="1181"/>
                  </a:cubicBezTo>
                  <a:cubicBezTo>
                    <a:pt x="17805" y="1181"/>
                    <a:pt x="17216" y="1389"/>
                    <a:pt x="16491" y="1921"/>
                  </a:cubicBezTo>
                  <a:cubicBezTo>
                    <a:pt x="14348" y="3493"/>
                    <a:pt x="16062" y="5767"/>
                    <a:pt x="14812" y="7398"/>
                  </a:cubicBezTo>
                  <a:cubicBezTo>
                    <a:pt x="14424" y="7911"/>
                    <a:pt x="13850" y="8108"/>
                    <a:pt x="13161" y="8108"/>
                  </a:cubicBezTo>
                  <a:cubicBezTo>
                    <a:pt x="10919" y="8108"/>
                    <a:pt x="7468" y="6025"/>
                    <a:pt x="5323" y="6025"/>
                  </a:cubicBezTo>
                  <a:cubicBezTo>
                    <a:pt x="5134" y="6025"/>
                    <a:pt x="4954" y="6041"/>
                    <a:pt x="4787" y="6076"/>
                  </a:cubicBezTo>
                  <a:cubicBezTo>
                    <a:pt x="167" y="7077"/>
                    <a:pt x="1" y="13518"/>
                    <a:pt x="2929" y="16244"/>
                  </a:cubicBezTo>
                  <a:cubicBezTo>
                    <a:pt x="4333" y="17550"/>
                    <a:pt x="5585" y="18069"/>
                    <a:pt x="6739" y="18069"/>
                  </a:cubicBezTo>
                  <a:cubicBezTo>
                    <a:pt x="8795" y="18069"/>
                    <a:pt x="10541" y="16421"/>
                    <a:pt x="12288" y="14637"/>
                  </a:cubicBezTo>
                  <a:cubicBezTo>
                    <a:pt x="12490" y="14982"/>
                    <a:pt x="12693" y="15411"/>
                    <a:pt x="12883" y="15828"/>
                  </a:cubicBezTo>
                  <a:cubicBezTo>
                    <a:pt x="13371" y="16899"/>
                    <a:pt x="13883" y="18006"/>
                    <a:pt x="14705" y="18161"/>
                  </a:cubicBezTo>
                  <a:cubicBezTo>
                    <a:pt x="14776" y="18173"/>
                    <a:pt x="14836" y="18185"/>
                    <a:pt x="14907" y="18185"/>
                  </a:cubicBezTo>
                  <a:cubicBezTo>
                    <a:pt x="15300" y="18185"/>
                    <a:pt x="15705" y="17971"/>
                    <a:pt x="16157" y="17530"/>
                  </a:cubicBezTo>
                  <a:cubicBezTo>
                    <a:pt x="16598" y="17602"/>
                    <a:pt x="17038" y="17625"/>
                    <a:pt x="17491" y="17649"/>
                  </a:cubicBezTo>
                  <a:cubicBezTo>
                    <a:pt x="17646" y="17649"/>
                    <a:pt x="17788" y="17661"/>
                    <a:pt x="17943" y="17661"/>
                  </a:cubicBezTo>
                  <a:cubicBezTo>
                    <a:pt x="20360" y="17804"/>
                    <a:pt x="20539" y="18268"/>
                    <a:pt x="20777" y="20138"/>
                  </a:cubicBezTo>
                  <a:cubicBezTo>
                    <a:pt x="20920" y="21269"/>
                    <a:pt x="20777" y="22507"/>
                    <a:pt x="20777" y="23638"/>
                  </a:cubicBezTo>
                  <a:cubicBezTo>
                    <a:pt x="20777" y="25614"/>
                    <a:pt x="20777" y="27603"/>
                    <a:pt x="20777" y="29591"/>
                  </a:cubicBezTo>
                  <a:cubicBezTo>
                    <a:pt x="20777" y="29746"/>
                    <a:pt x="20813" y="29936"/>
                    <a:pt x="20967" y="29948"/>
                  </a:cubicBezTo>
                  <a:cubicBezTo>
                    <a:pt x="20972" y="29949"/>
                    <a:pt x="20976" y="29949"/>
                    <a:pt x="20980" y="29949"/>
                  </a:cubicBezTo>
                  <a:cubicBezTo>
                    <a:pt x="21125" y="29949"/>
                    <a:pt x="21182" y="29742"/>
                    <a:pt x="21182" y="29579"/>
                  </a:cubicBezTo>
                  <a:cubicBezTo>
                    <a:pt x="21194" y="27305"/>
                    <a:pt x="21194" y="25031"/>
                    <a:pt x="21206" y="22757"/>
                  </a:cubicBezTo>
                  <a:cubicBezTo>
                    <a:pt x="21217" y="21626"/>
                    <a:pt x="21229" y="20483"/>
                    <a:pt x="21217" y="19352"/>
                  </a:cubicBezTo>
                  <a:cubicBezTo>
                    <a:pt x="21217" y="18447"/>
                    <a:pt x="21265" y="17685"/>
                    <a:pt x="21741" y="16875"/>
                  </a:cubicBezTo>
                  <a:cubicBezTo>
                    <a:pt x="21872" y="17066"/>
                    <a:pt x="22063" y="17221"/>
                    <a:pt x="22313" y="17221"/>
                  </a:cubicBezTo>
                  <a:cubicBezTo>
                    <a:pt x="22503" y="17221"/>
                    <a:pt x="22670" y="17125"/>
                    <a:pt x="22813" y="17042"/>
                  </a:cubicBezTo>
                  <a:cubicBezTo>
                    <a:pt x="23789" y="16411"/>
                    <a:pt x="24218" y="15328"/>
                    <a:pt x="24623" y="14173"/>
                  </a:cubicBezTo>
                  <a:cubicBezTo>
                    <a:pt x="24849" y="13518"/>
                    <a:pt x="25158" y="12899"/>
                    <a:pt x="25528" y="12339"/>
                  </a:cubicBezTo>
                  <a:cubicBezTo>
                    <a:pt x="26598" y="12728"/>
                    <a:pt x="27690" y="12917"/>
                    <a:pt x="28762" y="12917"/>
                  </a:cubicBezTo>
                  <a:cubicBezTo>
                    <a:pt x="31568" y="12917"/>
                    <a:pt x="34241" y="11623"/>
                    <a:pt x="36041" y="9220"/>
                  </a:cubicBezTo>
                  <a:cubicBezTo>
                    <a:pt x="39305" y="4853"/>
                    <a:pt x="35860" y="939"/>
                    <a:pt x="31523" y="939"/>
                  </a:cubicBezTo>
                  <a:cubicBezTo>
                    <a:pt x="30941" y="939"/>
                    <a:pt x="30342" y="1010"/>
                    <a:pt x="29742" y="1159"/>
                  </a:cubicBezTo>
                  <a:cubicBezTo>
                    <a:pt x="29488" y="324"/>
                    <a:pt x="29099" y="0"/>
                    <a:pt x="286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6572580" y="1342106"/>
              <a:ext cx="551755" cy="384991"/>
            </a:xfrm>
            <a:custGeom>
              <a:rect b="b" l="l" r="r" t="t"/>
              <a:pathLst>
                <a:path extrusionOk="0" h="36806" w="52749">
                  <a:moveTo>
                    <a:pt x="24280" y="13159"/>
                  </a:moveTo>
                  <a:cubicBezTo>
                    <a:pt x="24292" y="13326"/>
                    <a:pt x="24304" y="13481"/>
                    <a:pt x="24304" y="13636"/>
                  </a:cubicBezTo>
                  <a:cubicBezTo>
                    <a:pt x="24328" y="13969"/>
                    <a:pt x="24352" y="14302"/>
                    <a:pt x="24340" y="14648"/>
                  </a:cubicBezTo>
                  <a:cubicBezTo>
                    <a:pt x="24304" y="15398"/>
                    <a:pt x="24066" y="15660"/>
                    <a:pt x="23399" y="15672"/>
                  </a:cubicBezTo>
                  <a:cubicBezTo>
                    <a:pt x="23280" y="15374"/>
                    <a:pt x="23173" y="15064"/>
                    <a:pt x="23125" y="14731"/>
                  </a:cubicBezTo>
                  <a:cubicBezTo>
                    <a:pt x="23078" y="14314"/>
                    <a:pt x="23125" y="13886"/>
                    <a:pt x="23209" y="13457"/>
                  </a:cubicBezTo>
                  <a:cubicBezTo>
                    <a:pt x="23566" y="13350"/>
                    <a:pt x="23923" y="13243"/>
                    <a:pt x="24280" y="13159"/>
                  </a:cubicBezTo>
                  <a:close/>
                  <a:moveTo>
                    <a:pt x="31329" y="13898"/>
                  </a:moveTo>
                  <a:lnTo>
                    <a:pt x="31329" y="13898"/>
                  </a:lnTo>
                  <a:cubicBezTo>
                    <a:pt x="31638" y="14064"/>
                    <a:pt x="31936" y="14255"/>
                    <a:pt x="32246" y="14469"/>
                  </a:cubicBezTo>
                  <a:cubicBezTo>
                    <a:pt x="32281" y="15088"/>
                    <a:pt x="32198" y="15731"/>
                    <a:pt x="31936" y="16243"/>
                  </a:cubicBezTo>
                  <a:cubicBezTo>
                    <a:pt x="31805" y="16517"/>
                    <a:pt x="31579" y="16755"/>
                    <a:pt x="31353" y="17017"/>
                  </a:cubicBezTo>
                  <a:cubicBezTo>
                    <a:pt x="31257" y="17124"/>
                    <a:pt x="31162" y="17231"/>
                    <a:pt x="31067" y="17339"/>
                  </a:cubicBezTo>
                  <a:cubicBezTo>
                    <a:pt x="31031" y="17315"/>
                    <a:pt x="30995" y="17279"/>
                    <a:pt x="30984" y="17243"/>
                  </a:cubicBezTo>
                  <a:cubicBezTo>
                    <a:pt x="30924" y="17124"/>
                    <a:pt x="31007" y="16922"/>
                    <a:pt x="31103" y="16719"/>
                  </a:cubicBezTo>
                  <a:cubicBezTo>
                    <a:pt x="31162" y="16577"/>
                    <a:pt x="31222" y="16434"/>
                    <a:pt x="31257" y="16279"/>
                  </a:cubicBezTo>
                  <a:cubicBezTo>
                    <a:pt x="31448" y="15422"/>
                    <a:pt x="31448" y="14648"/>
                    <a:pt x="31329" y="13898"/>
                  </a:cubicBezTo>
                  <a:close/>
                  <a:moveTo>
                    <a:pt x="22733" y="13612"/>
                  </a:moveTo>
                  <a:lnTo>
                    <a:pt x="22733" y="13612"/>
                  </a:lnTo>
                  <a:cubicBezTo>
                    <a:pt x="22673" y="13993"/>
                    <a:pt x="22637" y="14386"/>
                    <a:pt x="22685" y="14779"/>
                  </a:cubicBezTo>
                  <a:cubicBezTo>
                    <a:pt x="22733" y="15172"/>
                    <a:pt x="22864" y="15517"/>
                    <a:pt x="22994" y="15850"/>
                  </a:cubicBezTo>
                  <a:cubicBezTo>
                    <a:pt x="23090" y="16076"/>
                    <a:pt x="23173" y="16303"/>
                    <a:pt x="23221" y="16517"/>
                  </a:cubicBezTo>
                  <a:cubicBezTo>
                    <a:pt x="23352" y="17041"/>
                    <a:pt x="23304" y="17410"/>
                    <a:pt x="23102" y="17636"/>
                  </a:cubicBezTo>
                  <a:cubicBezTo>
                    <a:pt x="22899" y="17874"/>
                    <a:pt x="22506" y="17993"/>
                    <a:pt x="21899" y="18029"/>
                  </a:cubicBezTo>
                  <a:cubicBezTo>
                    <a:pt x="21768" y="17791"/>
                    <a:pt x="21649" y="17529"/>
                    <a:pt x="21554" y="17208"/>
                  </a:cubicBezTo>
                  <a:cubicBezTo>
                    <a:pt x="21280" y="16267"/>
                    <a:pt x="21185" y="15231"/>
                    <a:pt x="21137" y="14183"/>
                  </a:cubicBezTo>
                  <a:cubicBezTo>
                    <a:pt x="21673" y="13981"/>
                    <a:pt x="22209" y="13790"/>
                    <a:pt x="22733" y="13612"/>
                  </a:cubicBezTo>
                  <a:close/>
                  <a:moveTo>
                    <a:pt x="26304" y="12802"/>
                  </a:moveTo>
                  <a:lnTo>
                    <a:pt x="26304" y="12802"/>
                  </a:lnTo>
                  <a:cubicBezTo>
                    <a:pt x="26042" y="13993"/>
                    <a:pt x="26078" y="15410"/>
                    <a:pt x="26150" y="16374"/>
                  </a:cubicBezTo>
                  <a:cubicBezTo>
                    <a:pt x="26173" y="16696"/>
                    <a:pt x="26245" y="17017"/>
                    <a:pt x="26316" y="17327"/>
                  </a:cubicBezTo>
                  <a:cubicBezTo>
                    <a:pt x="26459" y="17910"/>
                    <a:pt x="26578" y="18470"/>
                    <a:pt x="26400" y="18994"/>
                  </a:cubicBezTo>
                  <a:cubicBezTo>
                    <a:pt x="26245" y="19470"/>
                    <a:pt x="25435" y="20160"/>
                    <a:pt x="24685" y="20315"/>
                  </a:cubicBezTo>
                  <a:cubicBezTo>
                    <a:pt x="24580" y="20340"/>
                    <a:pt x="24481" y="20352"/>
                    <a:pt x="24390" y="20352"/>
                  </a:cubicBezTo>
                  <a:cubicBezTo>
                    <a:pt x="24172" y="20352"/>
                    <a:pt x="23994" y="20283"/>
                    <a:pt x="23852" y="20148"/>
                  </a:cubicBezTo>
                  <a:cubicBezTo>
                    <a:pt x="23812" y="20109"/>
                    <a:pt x="23756" y="20086"/>
                    <a:pt x="23698" y="20086"/>
                  </a:cubicBezTo>
                  <a:cubicBezTo>
                    <a:pt x="23686" y="20086"/>
                    <a:pt x="23673" y="20087"/>
                    <a:pt x="23661" y="20089"/>
                  </a:cubicBezTo>
                  <a:cubicBezTo>
                    <a:pt x="23649" y="20065"/>
                    <a:pt x="23637" y="20053"/>
                    <a:pt x="23626" y="20041"/>
                  </a:cubicBezTo>
                  <a:cubicBezTo>
                    <a:pt x="23340" y="19648"/>
                    <a:pt x="23054" y="19363"/>
                    <a:pt x="22768" y="19077"/>
                  </a:cubicBezTo>
                  <a:cubicBezTo>
                    <a:pt x="22554" y="18863"/>
                    <a:pt x="22352" y="18660"/>
                    <a:pt x="22161" y="18422"/>
                  </a:cubicBezTo>
                  <a:cubicBezTo>
                    <a:pt x="22768" y="18362"/>
                    <a:pt x="23185" y="18196"/>
                    <a:pt x="23447" y="17898"/>
                  </a:cubicBezTo>
                  <a:cubicBezTo>
                    <a:pt x="23745" y="17565"/>
                    <a:pt x="23816" y="17077"/>
                    <a:pt x="23661" y="16434"/>
                  </a:cubicBezTo>
                  <a:cubicBezTo>
                    <a:pt x="23626" y="16303"/>
                    <a:pt x="23590" y="16184"/>
                    <a:pt x="23554" y="16065"/>
                  </a:cubicBezTo>
                  <a:cubicBezTo>
                    <a:pt x="24578" y="15981"/>
                    <a:pt x="24757" y="15291"/>
                    <a:pt x="24780" y="14660"/>
                  </a:cubicBezTo>
                  <a:cubicBezTo>
                    <a:pt x="24804" y="14302"/>
                    <a:pt x="24780" y="13957"/>
                    <a:pt x="24757" y="13612"/>
                  </a:cubicBezTo>
                  <a:cubicBezTo>
                    <a:pt x="24745" y="13421"/>
                    <a:pt x="24733" y="13243"/>
                    <a:pt x="24733" y="13052"/>
                  </a:cubicBezTo>
                  <a:cubicBezTo>
                    <a:pt x="25257" y="12933"/>
                    <a:pt x="25781" y="12850"/>
                    <a:pt x="26304" y="12802"/>
                  </a:cubicBezTo>
                  <a:close/>
                  <a:moveTo>
                    <a:pt x="32698" y="14803"/>
                  </a:moveTo>
                  <a:cubicBezTo>
                    <a:pt x="32865" y="14922"/>
                    <a:pt x="33020" y="15053"/>
                    <a:pt x="33186" y="15184"/>
                  </a:cubicBezTo>
                  <a:cubicBezTo>
                    <a:pt x="33770" y="15672"/>
                    <a:pt x="34353" y="16196"/>
                    <a:pt x="34925" y="16731"/>
                  </a:cubicBezTo>
                  <a:cubicBezTo>
                    <a:pt x="34567" y="18220"/>
                    <a:pt x="34008" y="19672"/>
                    <a:pt x="33603" y="20017"/>
                  </a:cubicBezTo>
                  <a:cubicBezTo>
                    <a:pt x="33401" y="20196"/>
                    <a:pt x="33198" y="20339"/>
                    <a:pt x="32984" y="20470"/>
                  </a:cubicBezTo>
                  <a:cubicBezTo>
                    <a:pt x="32281" y="20339"/>
                    <a:pt x="31591" y="19922"/>
                    <a:pt x="31222" y="19422"/>
                  </a:cubicBezTo>
                  <a:cubicBezTo>
                    <a:pt x="30972" y="19053"/>
                    <a:pt x="30900" y="18684"/>
                    <a:pt x="31007" y="18291"/>
                  </a:cubicBezTo>
                  <a:cubicBezTo>
                    <a:pt x="31067" y="18124"/>
                    <a:pt x="31150" y="17958"/>
                    <a:pt x="31257" y="17803"/>
                  </a:cubicBezTo>
                  <a:cubicBezTo>
                    <a:pt x="31317" y="17791"/>
                    <a:pt x="31376" y="17755"/>
                    <a:pt x="31400" y="17696"/>
                  </a:cubicBezTo>
                  <a:cubicBezTo>
                    <a:pt x="31412" y="17660"/>
                    <a:pt x="31412" y="17636"/>
                    <a:pt x="31412" y="17600"/>
                  </a:cubicBezTo>
                  <a:cubicBezTo>
                    <a:pt x="31507" y="17493"/>
                    <a:pt x="31603" y="17386"/>
                    <a:pt x="31698" y="17279"/>
                  </a:cubicBezTo>
                  <a:cubicBezTo>
                    <a:pt x="31936" y="17005"/>
                    <a:pt x="32186" y="16731"/>
                    <a:pt x="32353" y="16410"/>
                  </a:cubicBezTo>
                  <a:cubicBezTo>
                    <a:pt x="32579" y="15957"/>
                    <a:pt x="32686" y="15386"/>
                    <a:pt x="32698" y="14803"/>
                  </a:cubicBezTo>
                  <a:close/>
                  <a:moveTo>
                    <a:pt x="20697" y="14350"/>
                  </a:moveTo>
                  <a:cubicBezTo>
                    <a:pt x="20744" y="15362"/>
                    <a:pt x="20851" y="16386"/>
                    <a:pt x="21125" y="17315"/>
                  </a:cubicBezTo>
                  <a:cubicBezTo>
                    <a:pt x="21209" y="17612"/>
                    <a:pt x="21316" y="17862"/>
                    <a:pt x="21435" y="18077"/>
                  </a:cubicBezTo>
                  <a:cubicBezTo>
                    <a:pt x="21375" y="18112"/>
                    <a:pt x="21340" y="18172"/>
                    <a:pt x="21340" y="18232"/>
                  </a:cubicBezTo>
                  <a:cubicBezTo>
                    <a:pt x="21340" y="18351"/>
                    <a:pt x="21435" y="18446"/>
                    <a:pt x="21566" y="18446"/>
                  </a:cubicBezTo>
                  <a:lnTo>
                    <a:pt x="21649" y="18446"/>
                  </a:lnTo>
                  <a:cubicBezTo>
                    <a:pt x="21887" y="18791"/>
                    <a:pt x="22161" y="19077"/>
                    <a:pt x="22447" y="19363"/>
                  </a:cubicBezTo>
                  <a:cubicBezTo>
                    <a:pt x="22709" y="19625"/>
                    <a:pt x="22983" y="19898"/>
                    <a:pt x="23256" y="20267"/>
                  </a:cubicBezTo>
                  <a:cubicBezTo>
                    <a:pt x="23280" y="20291"/>
                    <a:pt x="23292" y="20315"/>
                    <a:pt x="23316" y="20351"/>
                  </a:cubicBezTo>
                  <a:cubicBezTo>
                    <a:pt x="23197" y="20553"/>
                    <a:pt x="23030" y="20744"/>
                    <a:pt x="22804" y="20744"/>
                  </a:cubicBezTo>
                  <a:cubicBezTo>
                    <a:pt x="22794" y="20744"/>
                    <a:pt x="22784" y="20745"/>
                    <a:pt x="22774" y="20745"/>
                  </a:cubicBezTo>
                  <a:cubicBezTo>
                    <a:pt x="22631" y="20745"/>
                    <a:pt x="22499" y="20667"/>
                    <a:pt x="22387" y="20589"/>
                  </a:cubicBezTo>
                  <a:cubicBezTo>
                    <a:pt x="21185" y="19886"/>
                    <a:pt x="20637" y="18624"/>
                    <a:pt x="20125" y="17279"/>
                  </a:cubicBezTo>
                  <a:cubicBezTo>
                    <a:pt x="19827" y="16469"/>
                    <a:pt x="19411" y="15707"/>
                    <a:pt x="18923" y="15017"/>
                  </a:cubicBezTo>
                  <a:cubicBezTo>
                    <a:pt x="18982" y="15005"/>
                    <a:pt x="19030" y="14981"/>
                    <a:pt x="19077" y="14969"/>
                  </a:cubicBezTo>
                  <a:cubicBezTo>
                    <a:pt x="19637" y="14755"/>
                    <a:pt x="20173" y="14552"/>
                    <a:pt x="20697" y="14350"/>
                  </a:cubicBezTo>
                  <a:close/>
                  <a:moveTo>
                    <a:pt x="35306" y="17089"/>
                  </a:moveTo>
                  <a:cubicBezTo>
                    <a:pt x="35520" y="17291"/>
                    <a:pt x="35722" y="17481"/>
                    <a:pt x="35937" y="17672"/>
                  </a:cubicBezTo>
                  <a:cubicBezTo>
                    <a:pt x="35627" y="18136"/>
                    <a:pt x="35341" y="18696"/>
                    <a:pt x="35056" y="19279"/>
                  </a:cubicBezTo>
                  <a:cubicBezTo>
                    <a:pt x="34436" y="20494"/>
                    <a:pt x="33805" y="21768"/>
                    <a:pt x="32924" y="21911"/>
                  </a:cubicBezTo>
                  <a:cubicBezTo>
                    <a:pt x="32862" y="21922"/>
                    <a:pt x="32799" y="21927"/>
                    <a:pt x="32735" y="21927"/>
                  </a:cubicBezTo>
                  <a:cubicBezTo>
                    <a:pt x="32395" y="21927"/>
                    <a:pt x="32026" y="21767"/>
                    <a:pt x="31615" y="21446"/>
                  </a:cubicBezTo>
                  <a:cubicBezTo>
                    <a:pt x="32115" y="21339"/>
                    <a:pt x="32603" y="21172"/>
                    <a:pt x="33079" y="20899"/>
                  </a:cubicBezTo>
                  <a:lnTo>
                    <a:pt x="33091" y="20899"/>
                  </a:lnTo>
                  <a:cubicBezTo>
                    <a:pt x="33186" y="20899"/>
                    <a:pt x="33270" y="20851"/>
                    <a:pt x="33305" y="20768"/>
                  </a:cubicBezTo>
                  <a:cubicBezTo>
                    <a:pt x="33508" y="20637"/>
                    <a:pt x="33710" y="20494"/>
                    <a:pt x="33913" y="20315"/>
                  </a:cubicBezTo>
                  <a:cubicBezTo>
                    <a:pt x="34365" y="19922"/>
                    <a:pt x="34936" y="18553"/>
                    <a:pt x="35306" y="17089"/>
                  </a:cubicBezTo>
                  <a:close/>
                  <a:moveTo>
                    <a:pt x="27098" y="12773"/>
                  </a:moveTo>
                  <a:cubicBezTo>
                    <a:pt x="28332" y="12773"/>
                    <a:pt x="29561" y="13023"/>
                    <a:pt x="30841" y="13636"/>
                  </a:cubicBezTo>
                  <a:cubicBezTo>
                    <a:pt x="31007" y="14457"/>
                    <a:pt x="31031" y="15267"/>
                    <a:pt x="30817" y="16196"/>
                  </a:cubicBezTo>
                  <a:cubicBezTo>
                    <a:pt x="30793" y="16315"/>
                    <a:pt x="30734" y="16446"/>
                    <a:pt x="30686" y="16565"/>
                  </a:cubicBezTo>
                  <a:cubicBezTo>
                    <a:pt x="30567" y="16850"/>
                    <a:pt x="30436" y="17136"/>
                    <a:pt x="30567" y="17410"/>
                  </a:cubicBezTo>
                  <a:cubicBezTo>
                    <a:pt x="30626" y="17517"/>
                    <a:pt x="30710" y="17600"/>
                    <a:pt x="30829" y="17684"/>
                  </a:cubicBezTo>
                  <a:cubicBezTo>
                    <a:pt x="30722" y="17839"/>
                    <a:pt x="30638" y="18005"/>
                    <a:pt x="30579" y="18184"/>
                  </a:cubicBezTo>
                  <a:cubicBezTo>
                    <a:pt x="30436" y="18684"/>
                    <a:pt x="30531" y="19184"/>
                    <a:pt x="30853" y="19648"/>
                  </a:cubicBezTo>
                  <a:cubicBezTo>
                    <a:pt x="31198" y="20137"/>
                    <a:pt x="31781" y="20541"/>
                    <a:pt x="32436" y="20756"/>
                  </a:cubicBezTo>
                  <a:cubicBezTo>
                    <a:pt x="31472" y="21172"/>
                    <a:pt x="30412" y="21220"/>
                    <a:pt x="29245" y="21268"/>
                  </a:cubicBezTo>
                  <a:cubicBezTo>
                    <a:pt x="29043" y="21280"/>
                    <a:pt x="28840" y="21291"/>
                    <a:pt x="28638" y="21303"/>
                  </a:cubicBezTo>
                  <a:cubicBezTo>
                    <a:pt x="26233" y="21422"/>
                    <a:pt x="25304" y="21863"/>
                    <a:pt x="24852" y="22839"/>
                  </a:cubicBezTo>
                  <a:cubicBezTo>
                    <a:pt x="24840" y="22768"/>
                    <a:pt x="24780" y="22708"/>
                    <a:pt x="24709" y="22673"/>
                  </a:cubicBezTo>
                  <a:cubicBezTo>
                    <a:pt x="24673" y="22053"/>
                    <a:pt x="24518" y="21458"/>
                    <a:pt x="24078" y="20720"/>
                  </a:cubicBezTo>
                  <a:lnTo>
                    <a:pt x="24078" y="20720"/>
                  </a:lnTo>
                  <a:cubicBezTo>
                    <a:pt x="24185" y="20744"/>
                    <a:pt x="24280" y="20768"/>
                    <a:pt x="24399" y="20768"/>
                  </a:cubicBezTo>
                  <a:cubicBezTo>
                    <a:pt x="24518" y="20768"/>
                    <a:pt x="24649" y="20744"/>
                    <a:pt x="24780" y="20720"/>
                  </a:cubicBezTo>
                  <a:cubicBezTo>
                    <a:pt x="25626" y="20541"/>
                    <a:pt x="26602" y="19779"/>
                    <a:pt x="26828" y="19124"/>
                  </a:cubicBezTo>
                  <a:cubicBezTo>
                    <a:pt x="27043" y="18493"/>
                    <a:pt x="26900" y="17851"/>
                    <a:pt x="26757" y="17243"/>
                  </a:cubicBezTo>
                  <a:cubicBezTo>
                    <a:pt x="26685" y="16934"/>
                    <a:pt x="26626" y="16636"/>
                    <a:pt x="26602" y="16338"/>
                  </a:cubicBezTo>
                  <a:cubicBezTo>
                    <a:pt x="26554" y="15707"/>
                    <a:pt x="26471" y="14064"/>
                    <a:pt x="26769" y="12778"/>
                  </a:cubicBezTo>
                  <a:cubicBezTo>
                    <a:pt x="26879" y="12775"/>
                    <a:pt x="26988" y="12773"/>
                    <a:pt x="27098" y="12773"/>
                  </a:cubicBezTo>
                  <a:close/>
                  <a:moveTo>
                    <a:pt x="14342" y="0"/>
                  </a:moveTo>
                  <a:cubicBezTo>
                    <a:pt x="13705" y="0"/>
                    <a:pt x="13181" y="400"/>
                    <a:pt x="12838" y="1432"/>
                  </a:cubicBezTo>
                  <a:cubicBezTo>
                    <a:pt x="12028" y="1246"/>
                    <a:pt x="11219" y="1158"/>
                    <a:pt x="10433" y="1158"/>
                  </a:cubicBezTo>
                  <a:cubicBezTo>
                    <a:pt x="4616" y="1158"/>
                    <a:pt x="1" y="5956"/>
                    <a:pt x="4385" y="11326"/>
                  </a:cubicBezTo>
                  <a:cubicBezTo>
                    <a:pt x="6791" y="14284"/>
                    <a:pt x="10385" y="15874"/>
                    <a:pt x="14161" y="15874"/>
                  </a:cubicBezTo>
                  <a:cubicBezTo>
                    <a:pt x="15597" y="15874"/>
                    <a:pt x="17060" y="15644"/>
                    <a:pt x="18494" y="15172"/>
                  </a:cubicBezTo>
                  <a:cubicBezTo>
                    <a:pt x="18994" y="15850"/>
                    <a:pt x="19399" y="16600"/>
                    <a:pt x="19708" y="17410"/>
                  </a:cubicBezTo>
                  <a:cubicBezTo>
                    <a:pt x="20244" y="18827"/>
                    <a:pt x="20828" y="20160"/>
                    <a:pt x="22137" y="20934"/>
                  </a:cubicBezTo>
                  <a:cubicBezTo>
                    <a:pt x="22316" y="21041"/>
                    <a:pt x="22542" y="21160"/>
                    <a:pt x="22792" y="21160"/>
                  </a:cubicBezTo>
                  <a:cubicBezTo>
                    <a:pt x="23137" y="21149"/>
                    <a:pt x="23399" y="20970"/>
                    <a:pt x="23578" y="20732"/>
                  </a:cubicBezTo>
                  <a:cubicBezTo>
                    <a:pt x="24209" y="21720"/>
                    <a:pt x="24280" y="22661"/>
                    <a:pt x="24268" y="23768"/>
                  </a:cubicBezTo>
                  <a:cubicBezTo>
                    <a:pt x="24257" y="25173"/>
                    <a:pt x="24280" y="26566"/>
                    <a:pt x="24280" y="27971"/>
                  </a:cubicBezTo>
                  <a:lnTo>
                    <a:pt x="24328" y="36353"/>
                  </a:lnTo>
                  <a:cubicBezTo>
                    <a:pt x="24328" y="36543"/>
                    <a:pt x="24399" y="36805"/>
                    <a:pt x="24614" y="36805"/>
                  </a:cubicBezTo>
                  <a:cubicBezTo>
                    <a:pt x="24816" y="36793"/>
                    <a:pt x="24864" y="36543"/>
                    <a:pt x="24864" y="36365"/>
                  </a:cubicBezTo>
                  <a:cubicBezTo>
                    <a:pt x="24864" y="33924"/>
                    <a:pt x="24864" y="31483"/>
                    <a:pt x="24864" y="29042"/>
                  </a:cubicBezTo>
                  <a:cubicBezTo>
                    <a:pt x="24864" y="27649"/>
                    <a:pt x="24673" y="26125"/>
                    <a:pt x="24864" y="24756"/>
                  </a:cubicBezTo>
                  <a:cubicBezTo>
                    <a:pt x="25185" y="22446"/>
                    <a:pt x="25423" y="21875"/>
                    <a:pt x="28662" y="21708"/>
                  </a:cubicBezTo>
                  <a:cubicBezTo>
                    <a:pt x="28864" y="21696"/>
                    <a:pt x="29067" y="21684"/>
                    <a:pt x="29269" y="21684"/>
                  </a:cubicBezTo>
                  <a:cubicBezTo>
                    <a:pt x="29876" y="21649"/>
                    <a:pt x="30484" y="21625"/>
                    <a:pt x="31067" y="21541"/>
                  </a:cubicBezTo>
                  <a:cubicBezTo>
                    <a:pt x="31662" y="22077"/>
                    <a:pt x="32222" y="22339"/>
                    <a:pt x="32746" y="22339"/>
                  </a:cubicBezTo>
                  <a:cubicBezTo>
                    <a:pt x="32829" y="22339"/>
                    <a:pt x="32924" y="22327"/>
                    <a:pt x="33008" y="22315"/>
                  </a:cubicBezTo>
                  <a:cubicBezTo>
                    <a:pt x="34115" y="22125"/>
                    <a:pt x="34794" y="20768"/>
                    <a:pt x="35460" y="19446"/>
                  </a:cubicBezTo>
                  <a:cubicBezTo>
                    <a:pt x="35710" y="18934"/>
                    <a:pt x="35984" y="18410"/>
                    <a:pt x="36258" y="17981"/>
                  </a:cubicBezTo>
                  <a:cubicBezTo>
                    <a:pt x="38599" y="20177"/>
                    <a:pt x="40939" y="22202"/>
                    <a:pt x="43699" y="22202"/>
                  </a:cubicBezTo>
                  <a:cubicBezTo>
                    <a:pt x="45249" y="22202"/>
                    <a:pt x="46931" y="21564"/>
                    <a:pt x="48819" y="19958"/>
                  </a:cubicBezTo>
                  <a:cubicBezTo>
                    <a:pt x="52748" y="16612"/>
                    <a:pt x="52522" y="8695"/>
                    <a:pt x="46319" y="7468"/>
                  </a:cubicBezTo>
                  <a:cubicBezTo>
                    <a:pt x="46093" y="7424"/>
                    <a:pt x="45850" y="7404"/>
                    <a:pt x="45594" y="7404"/>
                  </a:cubicBezTo>
                  <a:cubicBezTo>
                    <a:pt x="42711" y="7404"/>
                    <a:pt x="38078" y="9962"/>
                    <a:pt x="35070" y="9962"/>
                  </a:cubicBezTo>
                  <a:cubicBezTo>
                    <a:pt x="34151" y="9962"/>
                    <a:pt x="33384" y="9723"/>
                    <a:pt x="32865" y="9099"/>
                  </a:cubicBezTo>
                  <a:cubicBezTo>
                    <a:pt x="31198" y="7075"/>
                    <a:pt x="33496" y="4289"/>
                    <a:pt x="30614" y="2349"/>
                  </a:cubicBezTo>
                  <a:cubicBezTo>
                    <a:pt x="29643" y="1699"/>
                    <a:pt x="28854" y="1445"/>
                    <a:pt x="28175" y="1445"/>
                  </a:cubicBezTo>
                  <a:cubicBezTo>
                    <a:pt x="25914" y="1445"/>
                    <a:pt x="24874" y="4263"/>
                    <a:pt x="22411" y="4730"/>
                  </a:cubicBezTo>
                  <a:cubicBezTo>
                    <a:pt x="22334" y="4745"/>
                    <a:pt x="22254" y="4752"/>
                    <a:pt x="22172" y="4752"/>
                  </a:cubicBezTo>
                  <a:cubicBezTo>
                    <a:pt x="20076" y="4752"/>
                    <a:pt x="16538" y="0"/>
                    <a:pt x="1434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7967327" y="787695"/>
              <a:ext cx="108857" cy="574432"/>
            </a:xfrm>
            <a:custGeom>
              <a:rect b="b" l="l" r="r" t="t"/>
              <a:pathLst>
                <a:path extrusionOk="0" h="54917" w="10407">
                  <a:moveTo>
                    <a:pt x="1479" y="0"/>
                  </a:moveTo>
                  <a:cubicBezTo>
                    <a:pt x="918" y="0"/>
                    <a:pt x="358" y="396"/>
                    <a:pt x="358" y="1107"/>
                  </a:cubicBezTo>
                  <a:lnTo>
                    <a:pt x="1" y="54709"/>
                  </a:lnTo>
                  <a:cubicBezTo>
                    <a:pt x="254" y="54850"/>
                    <a:pt x="527" y="54916"/>
                    <a:pt x="795" y="54916"/>
                  </a:cubicBezTo>
                  <a:cubicBezTo>
                    <a:pt x="1496" y="54916"/>
                    <a:pt x="2167" y="54465"/>
                    <a:pt x="2382" y="53732"/>
                  </a:cubicBezTo>
                  <a:lnTo>
                    <a:pt x="10121" y="27860"/>
                  </a:lnTo>
                  <a:cubicBezTo>
                    <a:pt x="10407" y="26920"/>
                    <a:pt x="10407" y="25919"/>
                    <a:pt x="10109" y="24991"/>
                  </a:cubicBezTo>
                  <a:lnTo>
                    <a:pt x="2537" y="785"/>
                  </a:lnTo>
                  <a:cubicBezTo>
                    <a:pt x="2368" y="249"/>
                    <a:pt x="1923" y="0"/>
                    <a:pt x="1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7531615" y="1390463"/>
              <a:ext cx="451422" cy="234440"/>
            </a:xfrm>
            <a:custGeom>
              <a:rect b="b" l="l" r="r" t="t"/>
              <a:pathLst>
                <a:path extrusionOk="0" h="22413" w="43157">
                  <a:moveTo>
                    <a:pt x="41887" y="1"/>
                  </a:moveTo>
                  <a:cubicBezTo>
                    <a:pt x="41738" y="1"/>
                    <a:pt x="41579" y="37"/>
                    <a:pt x="41417" y="119"/>
                  </a:cubicBezTo>
                  <a:lnTo>
                    <a:pt x="43" y="21026"/>
                  </a:lnTo>
                  <a:cubicBezTo>
                    <a:pt x="1" y="21799"/>
                    <a:pt x="628" y="22413"/>
                    <a:pt x="1395" y="22413"/>
                  </a:cubicBezTo>
                  <a:cubicBezTo>
                    <a:pt x="1491" y="22413"/>
                    <a:pt x="1588" y="22403"/>
                    <a:pt x="1686" y="22383"/>
                  </a:cubicBezTo>
                  <a:lnTo>
                    <a:pt x="24499" y="17823"/>
                  </a:lnTo>
                  <a:cubicBezTo>
                    <a:pt x="25332" y="17657"/>
                    <a:pt x="26094" y="17264"/>
                    <a:pt x="26701" y="16680"/>
                  </a:cubicBezTo>
                  <a:lnTo>
                    <a:pt x="42489" y="1583"/>
                  </a:lnTo>
                  <a:cubicBezTo>
                    <a:pt x="43156" y="946"/>
                    <a:pt x="42649" y="1"/>
                    <a:pt x="41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7967327" y="873372"/>
              <a:ext cx="108857" cy="488754"/>
            </a:xfrm>
            <a:custGeom>
              <a:rect b="b" l="l" r="r" t="t"/>
              <a:pathLst>
                <a:path extrusionOk="0" h="46726" w="10407">
                  <a:moveTo>
                    <a:pt x="4858" y="0"/>
                  </a:moveTo>
                  <a:cubicBezTo>
                    <a:pt x="3418" y="3096"/>
                    <a:pt x="4251" y="7060"/>
                    <a:pt x="5001" y="10251"/>
                  </a:cubicBezTo>
                  <a:cubicBezTo>
                    <a:pt x="5811" y="13728"/>
                    <a:pt x="7109" y="17216"/>
                    <a:pt x="7347" y="20788"/>
                  </a:cubicBezTo>
                  <a:cubicBezTo>
                    <a:pt x="7740" y="26968"/>
                    <a:pt x="4525" y="31921"/>
                    <a:pt x="72" y="35588"/>
                  </a:cubicBezTo>
                  <a:lnTo>
                    <a:pt x="1" y="46518"/>
                  </a:lnTo>
                  <a:cubicBezTo>
                    <a:pt x="254" y="46659"/>
                    <a:pt x="527" y="46725"/>
                    <a:pt x="795" y="46725"/>
                  </a:cubicBezTo>
                  <a:cubicBezTo>
                    <a:pt x="1496" y="46725"/>
                    <a:pt x="2167" y="46274"/>
                    <a:pt x="2382" y="45541"/>
                  </a:cubicBezTo>
                  <a:lnTo>
                    <a:pt x="10133" y="19669"/>
                  </a:lnTo>
                  <a:cubicBezTo>
                    <a:pt x="10407" y="18729"/>
                    <a:pt x="10407" y="17728"/>
                    <a:pt x="10109" y="16800"/>
                  </a:cubicBezTo>
                  <a:lnTo>
                    <a:pt x="485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7531636" y="1437282"/>
              <a:ext cx="412783" cy="187621"/>
            </a:xfrm>
            <a:custGeom>
              <a:rect b="b" l="l" r="r" t="t"/>
              <a:pathLst>
                <a:path extrusionOk="0" h="17937" w="39463">
                  <a:moveTo>
                    <a:pt x="39463" y="0"/>
                  </a:moveTo>
                  <a:cubicBezTo>
                    <a:pt x="36224" y="2394"/>
                    <a:pt x="30271" y="3739"/>
                    <a:pt x="28200" y="4977"/>
                  </a:cubicBezTo>
                  <a:cubicBezTo>
                    <a:pt x="26842" y="5787"/>
                    <a:pt x="26092" y="7085"/>
                    <a:pt x="24925" y="8085"/>
                  </a:cubicBezTo>
                  <a:cubicBezTo>
                    <a:pt x="23973" y="8906"/>
                    <a:pt x="22770" y="9430"/>
                    <a:pt x="21627" y="9906"/>
                  </a:cubicBezTo>
                  <a:cubicBezTo>
                    <a:pt x="18806" y="11097"/>
                    <a:pt x="15924" y="12347"/>
                    <a:pt x="12829" y="12454"/>
                  </a:cubicBezTo>
                  <a:cubicBezTo>
                    <a:pt x="12667" y="12460"/>
                    <a:pt x="12506" y="12463"/>
                    <a:pt x="12345" y="12463"/>
                  </a:cubicBezTo>
                  <a:cubicBezTo>
                    <a:pt x="11172" y="12463"/>
                    <a:pt x="10032" y="12313"/>
                    <a:pt x="8911" y="12061"/>
                  </a:cubicBezTo>
                  <a:lnTo>
                    <a:pt x="53" y="16550"/>
                  </a:lnTo>
                  <a:cubicBezTo>
                    <a:pt x="0" y="17323"/>
                    <a:pt x="626" y="17937"/>
                    <a:pt x="1393" y="17937"/>
                  </a:cubicBezTo>
                  <a:cubicBezTo>
                    <a:pt x="1489" y="17937"/>
                    <a:pt x="1586" y="17927"/>
                    <a:pt x="1684" y="17907"/>
                  </a:cubicBezTo>
                  <a:lnTo>
                    <a:pt x="24497" y="13347"/>
                  </a:lnTo>
                  <a:cubicBezTo>
                    <a:pt x="25330" y="13181"/>
                    <a:pt x="26092" y="12788"/>
                    <a:pt x="26699" y="12204"/>
                  </a:cubicBezTo>
                  <a:lnTo>
                    <a:pt x="39463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8031959" y="1364051"/>
              <a:ext cx="24926" cy="1354246"/>
            </a:xfrm>
            <a:custGeom>
              <a:rect b="b" l="l" r="r" t="t"/>
              <a:pathLst>
                <a:path extrusionOk="0" h="129469" w="2383">
                  <a:moveTo>
                    <a:pt x="1192" y="1"/>
                  </a:moveTo>
                  <a:cubicBezTo>
                    <a:pt x="537" y="1"/>
                    <a:pt x="1" y="536"/>
                    <a:pt x="1" y="1203"/>
                  </a:cubicBezTo>
                  <a:lnTo>
                    <a:pt x="1" y="128278"/>
                  </a:lnTo>
                  <a:cubicBezTo>
                    <a:pt x="1" y="128933"/>
                    <a:pt x="537" y="129469"/>
                    <a:pt x="1192" y="129469"/>
                  </a:cubicBezTo>
                  <a:cubicBezTo>
                    <a:pt x="1846" y="129469"/>
                    <a:pt x="2382" y="128933"/>
                    <a:pt x="2382" y="128278"/>
                  </a:cubicBezTo>
                  <a:lnTo>
                    <a:pt x="2382" y="1203"/>
                  </a:lnTo>
                  <a:cubicBezTo>
                    <a:pt x="2382" y="536"/>
                    <a:pt x="1846" y="1"/>
                    <a:pt x="1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7969450" y="1334910"/>
              <a:ext cx="195780" cy="108355"/>
            </a:xfrm>
            <a:custGeom>
              <a:rect b="b" l="l" r="r" t="t"/>
              <a:pathLst>
                <a:path extrusionOk="0" h="10359" w="18717">
                  <a:moveTo>
                    <a:pt x="5179" y="1"/>
                  </a:moveTo>
                  <a:cubicBezTo>
                    <a:pt x="2322" y="1"/>
                    <a:pt x="0" y="2334"/>
                    <a:pt x="0" y="5180"/>
                  </a:cubicBezTo>
                  <a:cubicBezTo>
                    <a:pt x="0" y="8025"/>
                    <a:pt x="2322" y="10359"/>
                    <a:pt x="5179" y="10359"/>
                  </a:cubicBezTo>
                  <a:lnTo>
                    <a:pt x="13537" y="10359"/>
                  </a:lnTo>
                  <a:cubicBezTo>
                    <a:pt x="16395" y="10359"/>
                    <a:pt x="18717" y="8025"/>
                    <a:pt x="18717" y="5180"/>
                  </a:cubicBezTo>
                  <a:cubicBezTo>
                    <a:pt x="18717" y="2334"/>
                    <a:pt x="16395" y="1"/>
                    <a:pt x="1353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7919378" y="1334910"/>
              <a:ext cx="120939" cy="112466"/>
            </a:xfrm>
            <a:custGeom>
              <a:rect b="b" l="l" r="r" t="t"/>
              <a:pathLst>
                <a:path extrusionOk="0" h="10752" w="11562">
                  <a:moveTo>
                    <a:pt x="5775" y="1"/>
                  </a:moveTo>
                  <a:cubicBezTo>
                    <a:pt x="2584" y="1"/>
                    <a:pt x="1" y="2406"/>
                    <a:pt x="1" y="5382"/>
                  </a:cubicBezTo>
                  <a:cubicBezTo>
                    <a:pt x="1" y="8347"/>
                    <a:pt x="2584" y="10752"/>
                    <a:pt x="5775" y="10752"/>
                  </a:cubicBezTo>
                  <a:cubicBezTo>
                    <a:pt x="8966" y="10752"/>
                    <a:pt x="11562" y="8347"/>
                    <a:pt x="11562" y="5382"/>
                  </a:cubicBezTo>
                  <a:cubicBezTo>
                    <a:pt x="11562" y="2406"/>
                    <a:pt x="8966" y="1"/>
                    <a:pt x="5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7975674" y="1384971"/>
              <a:ext cx="189556" cy="27039"/>
            </a:xfrm>
            <a:custGeom>
              <a:rect b="b" l="l" r="r" t="t"/>
              <a:pathLst>
                <a:path extrusionOk="0" h="2585" w="18122">
                  <a:moveTo>
                    <a:pt x="1298" y="1"/>
                  </a:moveTo>
                  <a:cubicBezTo>
                    <a:pt x="584" y="1"/>
                    <a:pt x="0" y="572"/>
                    <a:pt x="0" y="1287"/>
                  </a:cubicBezTo>
                  <a:cubicBezTo>
                    <a:pt x="0" y="2001"/>
                    <a:pt x="584" y="2584"/>
                    <a:pt x="1298" y="2584"/>
                  </a:cubicBezTo>
                  <a:lnTo>
                    <a:pt x="16836" y="2584"/>
                  </a:lnTo>
                  <a:cubicBezTo>
                    <a:pt x="17538" y="2584"/>
                    <a:pt x="18122" y="2001"/>
                    <a:pt x="18122" y="1287"/>
                  </a:cubicBezTo>
                  <a:cubicBezTo>
                    <a:pt x="18122" y="572"/>
                    <a:pt x="17538" y="1"/>
                    <a:pt x="168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8005317" y="1395316"/>
              <a:ext cx="440188" cy="254544"/>
            </a:xfrm>
            <a:custGeom>
              <a:rect b="b" l="l" r="r" t="t"/>
              <a:pathLst>
                <a:path extrusionOk="0" h="24335" w="42083">
                  <a:moveTo>
                    <a:pt x="1337" y="1"/>
                  </a:moveTo>
                  <a:cubicBezTo>
                    <a:pt x="607" y="1"/>
                    <a:pt x="0" y="564"/>
                    <a:pt x="0" y="1322"/>
                  </a:cubicBezTo>
                  <a:lnTo>
                    <a:pt x="40326" y="24193"/>
                  </a:lnTo>
                  <a:cubicBezTo>
                    <a:pt x="40497" y="24292"/>
                    <a:pt x="40668" y="24335"/>
                    <a:pt x="40828" y="24335"/>
                  </a:cubicBezTo>
                  <a:cubicBezTo>
                    <a:pt x="41561" y="24335"/>
                    <a:pt x="42083" y="23431"/>
                    <a:pt x="41458" y="22777"/>
                  </a:cubicBezTo>
                  <a:lnTo>
                    <a:pt x="26420" y="6941"/>
                  </a:lnTo>
                  <a:cubicBezTo>
                    <a:pt x="25837" y="6334"/>
                    <a:pt x="25098" y="5894"/>
                    <a:pt x="24277" y="5691"/>
                  </a:cubicBezTo>
                  <a:lnTo>
                    <a:pt x="1703" y="48"/>
                  </a:lnTo>
                  <a:cubicBezTo>
                    <a:pt x="1579" y="16"/>
                    <a:pt x="1456" y="1"/>
                    <a:pt x="13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8072439" y="1408140"/>
              <a:ext cx="373066" cy="241720"/>
            </a:xfrm>
            <a:custGeom>
              <a:rect b="b" l="l" r="r" t="t"/>
              <a:pathLst>
                <a:path extrusionOk="0" h="23109" w="35666">
                  <a:moveTo>
                    <a:pt x="0" y="0"/>
                  </a:moveTo>
                  <a:lnTo>
                    <a:pt x="0" y="0"/>
                  </a:lnTo>
                  <a:cubicBezTo>
                    <a:pt x="977" y="3310"/>
                    <a:pt x="4287" y="4644"/>
                    <a:pt x="7859" y="5382"/>
                  </a:cubicBezTo>
                  <a:cubicBezTo>
                    <a:pt x="12169" y="6287"/>
                    <a:pt x="16455" y="6704"/>
                    <a:pt x="20086" y="9442"/>
                  </a:cubicBezTo>
                  <a:cubicBezTo>
                    <a:pt x="23015" y="11657"/>
                    <a:pt x="24277" y="14538"/>
                    <a:pt x="24527" y="17645"/>
                  </a:cubicBezTo>
                  <a:lnTo>
                    <a:pt x="33909" y="22967"/>
                  </a:lnTo>
                  <a:cubicBezTo>
                    <a:pt x="34080" y="23066"/>
                    <a:pt x="34251" y="23109"/>
                    <a:pt x="34411" y="23109"/>
                  </a:cubicBezTo>
                  <a:cubicBezTo>
                    <a:pt x="35144" y="23109"/>
                    <a:pt x="35666" y="22205"/>
                    <a:pt x="35041" y="21551"/>
                  </a:cubicBezTo>
                  <a:lnTo>
                    <a:pt x="20003" y="5715"/>
                  </a:lnTo>
                  <a:cubicBezTo>
                    <a:pt x="19420" y="5108"/>
                    <a:pt x="18681" y="4668"/>
                    <a:pt x="17860" y="44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8454648" y="1370745"/>
              <a:ext cx="78973" cy="416569"/>
            </a:xfrm>
            <a:custGeom>
              <a:rect b="b" l="l" r="r" t="t"/>
              <a:pathLst>
                <a:path extrusionOk="0" h="39825" w="7550">
                  <a:moveTo>
                    <a:pt x="1072" y="0"/>
                  </a:moveTo>
                  <a:cubicBezTo>
                    <a:pt x="665" y="0"/>
                    <a:pt x="257" y="289"/>
                    <a:pt x="251" y="801"/>
                  </a:cubicBezTo>
                  <a:lnTo>
                    <a:pt x="1" y="39675"/>
                  </a:lnTo>
                  <a:cubicBezTo>
                    <a:pt x="185" y="39777"/>
                    <a:pt x="382" y="39824"/>
                    <a:pt x="575" y="39824"/>
                  </a:cubicBezTo>
                  <a:cubicBezTo>
                    <a:pt x="1081" y="39824"/>
                    <a:pt x="1563" y="39498"/>
                    <a:pt x="1727" y="38973"/>
                  </a:cubicBezTo>
                  <a:lnTo>
                    <a:pt x="7335" y="20208"/>
                  </a:lnTo>
                  <a:cubicBezTo>
                    <a:pt x="7549" y="19530"/>
                    <a:pt x="7537" y="18803"/>
                    <a:pt x="7323" y="18125"/>
                  </a:cubicBezTo>
                  <a:lnTo>
                    <a:pt x="1834" y="575"/>
                  </a:lnTo>
                  <a:cubicBezTo>
                    <a:pt x="1713" y="181"/>
                    <a:pt x="1393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8138609" y="1807911"/>
              <a:ext cx="327408" cy="169985"/>
            </a:xfrm>
            <a:custGeom>
              <a:rect b="b" l="l" r="r" t="t"/>
              <a:pathLst>
                <a:path extrusionOk="0" h="16251" w="31301">
                  <a:moveTo>
                    <a:pt x="30373" y="0"/>
                  </a:moveTo>
                  <a:cubicBezTo>
                    <a:pt x="30266" y="0"/>
                    <a:pt x="30152" y="26"/>
                    <a:pt x="30036" y="84"/>
                  </a:cubicBezTo>
                  <a:lnTo>
                    <a:pt x="32" y="15240"/>
                  </a:lnTo>
                  <a:cubicBezTo>
                    <a:pt x="1" y="15811"/>
                    <a:pt x="457" y="16250"/>
                    <a:pt x="1009" y="16250"/>
                  </a:cubicBezTo>
                  <a:cubicBezTo>
                    <a:pt x="1079" y="16250"/>
                    <a:pt x="1151" y="16243"/>
                    <a:pt x="1223" y="16229"/>
                  </a:cubicBezTo>
                  <a:lnTo>
                    <a:pt x="17773" y="12919"/>
                  </a:lnTo>
                  <a:cubicBezTo>
                    <a:pt x="18368" y="12800"/>
                    <a:pt x="18928" y="12514"/>
                    <a:pt x="19368" y="12097"/>
                  </a:cubicBezTo>
                  <a:lnTo>
                    <a:pt x="30822" y="1143"/>
                  </a:lnTo>
                  <a:cubicBezTo>
                    <a:pt x="31301" y="685"/>
                    <a:pt x="30927" y="0"/>
                    <a:pt x="30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8454648" y="1432920"/>
              <a:ext cx="78973" cy="354395"/>
            </a:xfrm>
            <a:custGeom>
              <a:rect b="b" l="l" r="r" t="t"/>
              <a:pathLst>
                <a:path extrusionOk="0" h="33881" w="7550">
                  <a:moveTo>
                    <a:pt x="3513" y="1"/>
                  </a:moveTo>
                  <a:cubicBezTo>
                    <a:pt x="2477" y="2239"/>
                    <a:pt x="3084" y="5120"/>
                    <a:pt x="3620" y="7430"/>
                  </a:cubicBezTo>
                  <a:cubicBezTo>
                    <a:pt x="4216" y="9954"/>
                    <a:pt x="5156" y="12478"/>
                    <a:pt x="5323" y="15074"/>
                  </a:cubicBezTo>
                  <a:cubicBezTo>
                    <a:pt x="5609" y="19551"/>
                    <a:pt x="3275" y="23146"/>
                    <a:pt x="48" y="25802"/>
                  </a:cubicBezTo>
                  <a:lnTo>
                    <a:pt x="1" y="33731"/>
                  </a:lnTo>
                  <a:cubicBezTo>
                    <a:pt x="185" y="33833"/>
                    <a:pt x="382" y="33880"/>
                    <a:pt x="575" y="33880"/>
                  </a:cubicBezTo>
                  <a:cubicBezTo>
                    <a:pt x="1081" y="33880"/>
                    <a:pt x="1563" y="33554"/>
                    <a:pt x="1727" y="33029"/>
                  </a:cubicBezTo>
                  <a:lnTo>
                    <a:pt x="7347" y="14264"/>
                  </a:lnTo>
                  <a:cubicBezTo>
                    <a:pt x="7549" y="13586"/>
                    <a:pt x="7537" y="12859"/>
                    <a:pt x="7323" y="12181"/>
                  </a:cubicBezTo>
                  <a:lnTo>
                    <a:pt x="3513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8138609" y="1841780"/>
              <a:ext cx="299491" cy="136116"/>
            </a:xfrm>
            <a:custGeom>
              <a:rect b="b" l="l" r="r" t="t"/>
              <a:pathLst>
                <a:path extrusionOk="0" h="13013" w="28632">
                  <a:moveTo>
                    <a:pt x="28631" y="1"/>
                  </a:moveTo>
                  <a:lnTo>
                    <a:pt x="28631" y="1"/>
                  </a:lnTo>
                  <a:cubicBezTo>
                    <a:pt x="26274" y="1739"/>
                    <a:pt x="21952" y="2715"/>
                    <a:pt x="20452" y="3620"/>
                  </a:cubicBezTo>
                  <a:cubicBezTo>
                    <a:pt x="19475" y="4204"/>
                    <a:pt x="18928" y="5144"/>
                    <a:pt x="18082" y="5871"/>
                  </a:cubicBezTo>
                  <a:cubicBezTo>
                    <a:pt x="17392" y="6466"/>
                    <a:pt x="16523" y="6847"/>
                    <a:pt x="15689" y="7192"/>
                  </a:cubicBezTo>
                  <a:cubicBezTo>
                    <a:pt x="13641" y="8061"/>
                    <a:pt x="11558" y="8966"/>
                    <a:pt x="9307" y="9038"/>
                  </a:cubicBezTo>
                  <a:cubicBezTo>
                    <a:pt x="9183" y="9042"/>
                    <a:pt x="9060" y="9044"/>
                    <a:pt x="8937" y="9044"/>
                  </a:cubicBezTo>
                  <a:cubicBezTo>
                    <a:pt x="8093" y="9044"/>
                    <a:pt x="7274" y="8939"/>
                    <a:pt x="6474" y="8752"/>
                  </a:cubicBezTo>
                  <a:lnTo>
                    <a:pt x="32" y="12002"/>
                  </a:lnTo>
                  <a:cubicBezTo>
                    <a:pt x="1" y="12573"/>
                    <a:pt x="457" y="13012"/>
                    <a:pt x="1009" y="13012"/>
                  </a:cubicBezTo>
                  <a:cubicBezTo>
                    <a:pt x="1079" y="13012"/>
                    <a:pt x="1151" y="13005"/>
                    <a:pt x="1223" y="12991"/>
                  </a:cubicBezTo>
                  <a:lnTo>
                    <a:pt x="17773" y="9681"/>
                  </a:lnTo>
                  <a:cubicBezTo>
                    <a:pt x="18368" y="9562"/>
                    <a:pt x="18928" y="9276"/>
                    <a:pt x="19368" y="8859"/>
                  </a:cubicBezTo>
                  <a:lnTo>
                    <a:pt x="2863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8501477" y="1788727"/>
              <a:ext cx="18064" cy="982131"/>
            </a:xfrm>
            <a:custGeom>
              <a:rect b="b" l="l" r="r" t="t"/>
              <a:pathLst>
                <a:path extrusionOk="0" h="93894" w="1727">
                  <a:moveTo>
                    <a:pt x="870" y="1"/>
                  </a:moveTo>
                  <a:cubicBezTo>
                    <a:pt x="393" y="1"/>
                    <a:pt x="1" y="394"/>
                    <a:pt x="1" y="870"/>
                  </a:cubicBezTo>
                  <a:lnTo>
                    <a:pt x="1" y="93024"/>
                  </a:lnTo>
                  <a:cubicBezTo>
                    <a:pt x="1" y="93500"/>
                    <a:pt x="393" y="93893"/>
                    <a:pt x="870" y="93893"/>
                  </a:cubicBezTo>
                  <a:cubicBezTo>
                    <a:pt x="1346" y="93893"/>
                    <a:pt x="1727" y="93500"/>
                    <a:pt x="1727" y="93024"/>
                  </a:cubicBezTo>
                  <a:lnTo>
                    <a:pt x="1727" y="870"/>
                  </a:ln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8456143" y="1767556"/>
              <a:ext cx="141984" cy="78596"/>
            </a:xfrm>
            <a:custGeom>
              <a:rect b="b" l="l" r="r" t="t"/>
              <a:pathLst>
                <a:path extrusionOk="0" h="7514" w="13574">
                  <a:moveTo>
                    <a:pt x="3751" y="1"/>
                  </a:moveTo>
                  <a:cubicBezTo>
                    <a:pt x="1691" y="1"/>
                    <a:pt x="1" y="1691"/>
                    <a:pt x="1" y="3763"/>
                  </a:cubicBezTo>
                  <a:cubicBezTo>
                    <a:pt x="1" y="5823"/>
                    <a:pt x="1691" y="7514"/>
                    <a:pt x="3751" y="7514"/>
                  </a:cubicBezTo>
                  <a:lnTo>
                    <a:pt x="9823" y="7514"/>
                  </a:lnTo>
                  <a:cubicBezTo>
                    <a:pt x="11883" y="7514"/>
                    <a:pt x="13574" y="5823"/>
                    <a:pt x="13574" y="3763"/>
                  </a:cubicBezTo>
                  <a:cubicBezTo>
                    <a:pt x="13574" y="1691"/>
                    <a:pt x="11883" y="1"/>
                    <a:pt x="9823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8419899" y="1767556"/>
              <a:ext cx="87561" cy="81714"/>
            </a:xfrm>
            <a:custGeom>
              <a:rect b="b" l="l" r="r" t="t"/>
              <a:pathLst>
                <a:path extrusionOk="0" h="7812" w="8371">
                  <a:moveTo>
                    <a:pt x="4192" y="1"/>
                  </a:moveTo>
                  <a:cubicBezTo>
                    <a:pt x="1870" y="1"/>
                    <a:pt x="1" y="1751"/>
                    <a:pt x="1" y="3906"/>
                  </a:cubicBezTo>
                  <a:cubicBezTo>
                    <a:pt x="1" y="6061"/>
                    <a:pt x="1870" y="7811"/>
                    <a:pt x="4192" y="7811"/>
                  </a:cubicBezTo>
                  <a:cubicBezTo>
                    <a:pt x="6502" y="7811"/>
                    <a:pt x="8371" y="6061"/>
                    <a:pt x="8371" y="3906"/>
                  </a:cubicBezTo>
                  <a:cubicBezTo>
                    <a:pt x="8371" y="1751"/>
                    <a:pt x="6502" y="1"/>
                    <a:pt x="41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8460631" y="1803925"/>
              <a:ext cx="137497" cy="19560"/>
            </a:xfrm>
            <a:custGeom>
              <a:rect b="b" l="l" r="r" t="t"/>
              <a:pathLst>
                <a:path extrusionOk="0" h="1870" w="13145">
                  <a:moveTo>
                    <a:pt x="941" y="0"/>
                  </a:moveTo>
                  <a:cubicBezTo>
                    <a:pt x="429" y="0"/>
                    <a:pt x="0" y="417"/>
                    <a:pt x="0" y="929"/>
                  </a:cubicBezTo>
                  <a:cubicBezTo>
                    <a:pt x="0" y="1453"/>
                    <a:pt x="429" y="1870"/>
                    <a:pt x="941" y="1870"/>
                  </a:cubicBezTo>
                  <a:lnTo>
                    <a:pt x="12204" y="1870"/>
                  </a:lnTo>
                  <a:cubicBezTo>
                    <a:pt x="12728" y="1870"/>
                    <a:pt x="13145" y="1453"/>
                    <a:pt x="13145" y="929"/>
                  </a:cubicBezTo>
                  <a:cubicBezTo>
                    <a:pt x="13145" y="417"/>
                    <a:pt x="12728" y="0"/>
                    <a:pt x="12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8482178" y="1811404"/>
              <a:ext cx="319176" cy="184629"/>
            </a:xfrm>
            <a:custGeom>
              <a:rect b="b" l="l" r="r" t="t"/>
              <a:pathLst>
                <a:path extrusionOk="0" h="17651" w="30514">
                  <a:moveTo>
                    <a:pt x="970" y="1"/>
                  </a:moveTo>
                  <a:cubicBezTo>
                    <a:pt x="439" y="1"/>
                    <a:pt x="0" y="412"/>
                    <a:pt x="0" y="964"/>
                  </a:cubicBezTo>
                  <a:lnTo>
                    <a:pt x="29242" y="17550"/>
                  </a:lnTo>
                  <a:cubicBezTo>
                    <a:pt x="29365" y="17619"/>
                    <a:pt x="29487" y="17650"/>
                    <a:pt x="29603" y="17650"/>
                  </a:cubicBezTo>
                  <a:cubicBezTo>
                    <a:pt x="30135" y="17650"/>
                    <a:pt x="30514" y="16995"/>
                    <a:pt x="30063" y="16526"/>
                  </a:cubicBezTo>
                  <a:lnTo>
                    <a:pt x="19157" y="5036"/>
                  </a:lnTo>
                  <a:cubicBezTo>
                    <a:pt x="18740" y="4596"/>
                    <a:pt x="18193" y="4274"/>
                    <a:pt x="17609" y="4131"/>
                  </a:cubicBezTo>
                  <a:lnTo>
                    <a:pt x="1238" y="35"/>
                  </a:lnTo>
                  <a:cubicBezTo>
                    <a:pt x="1147" y="12"/>
                    <a:pt x="1057" y="1"/>
                    <a:pt x="9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8530870" y="1820735"/>
              <a:ext cx="270485" cy="175299"/>
            </a:xfrm>
            <a:custGeom>
              <a:rect b="b" l="l" r="r" t="t"/>
              <a:pathLst>
                <a:path extrusionOk="0" h="16759" w="25859">
                  <a:moveTo>
                    <a:pt x="0" y="1"/>
                  </a:moveTo>
                  <a:lnTo>
                    <a:pt x="0" y="1"/>
                  </a:lnTo>
                  <a:cubicBezTo>
                    <a:pt x="703" y="2406"/>
                    <a:pt x="3108" y="3370"/>
                    <a:pt x="5692" y="3906"/>
                  </a:cubicBezTo>
                  <a:cubicBezTo>
                    <a:pt x="8823" y="4549"/>
                    <a:pt x="11930" y="4858"/>
                    <a:pt x="14562" y="6847"/>
                  </a:cubicBezTo>
                  <a:cubicBezTo>
                    <a:pt x="16693" y="8454"/>
                    <a:pt x="17598" y="10550"/>
                    <a:pt x="17776" y="12788"/>
                  </a:cubicBezTo>
                  <a:lnTo>
                    <a:pt x="24587" y="16658"/>
                  </a:lnTo>
                  <a:cubicBezTo>
                    <a:pt x="24710" y="16727"/>
                    <a:pt x="24832" y="16758"/>
                    <a:pt x="24948" y="16758"/>
                  </a:cubicBezTo>
                  <a:cubicBezTo>
                    <a:pt x="25480" y="16758"/>
                    <a:pt x="25859" y="16103"/>
                    <a:pt x="25408" y="15634"/>
                  </a:cubicBezTo>
                  <a:lnTo>
                    <a:pt x="14502" y="4144"/>
                  </a:lnTo>
                  <a:cubicBezTo>
                    <a:pt x="14085" y="3704"/>
                    <a:pt x="13538" y="3382"/>
                    <a:pt x="12954" y="323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5798100" y="2458878"/>
              <a:ext cx="14958" cy="235758"/>
            </a:xfrm>
            <a:custGeom>
              <a:rect b="b" l="l" r="r" t="t"/>
              <a:pathLst>
                <a:path extrusionOk="0" h="22539" w="1430">
                  <a:moveTo>
                    <a:pt x="1" y="0"/>
                  </a:moveTo>
                  <a:lnTo>
                    <a:pt x="1" y="22539"/>
                  </a:lnTo>
                  <a:lnTo>
                    <a:pt x="1429" y="22539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171721" y="2469213"/>
              <a:ext cx="16569" cy="225423"/>
            </a:xfrm>
            <a:custGeom>
              <a:rect b="b" l="l" r="r" t="t"/>
              <a:pathLst>
                <a:path extrusionOk="0" h="21551" w="1584">
                  <a:moveTo>
                    <a:pt x="0" y="0"/>
                  </a:moveTo>
                  <a:lnTo>
                    <a:pt x="0" y="21551"/>
                  </a:lnTo>
                  <a:lnTo>
                    <a:pt x="1584" y="21551"/>
                  </a:lnTo>
                  <a:lnTo>
                    <a:pt x="15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516266" y="2318265"/>
              <a:ext cx="422574" cy="195916"/>
            </a:xfrm>
            <a:custGeom>
              <a:rect b="b" l="l" r="r" t="t"/>
              <a:pathLst>
                <a:path extrusionOk="0" h="18730" w="40399">
                  <a:moveTo>
                    <a:pt x="17064" y="1"/>
                  </a:moveTo>
                  <a:cubicBezTo>
                    <a:pt x="16165" y="1"/>
                    <a:pt x="15326" y="344"/>
                    <a:pt x="14764" y="930"/>
                  </a:cubicBezTo>
                  <a:lnTo>
                    <a:pt x="1525" y="14777"/>
                  </a:lnTo>
                  <a:cubicBezTo>
                    <a:pt x="1" y="16372"/>
                    <a:pt x="1394" y="18706"/>
                    <a:pt x="3870" y="18706"/>
                  </a:cubicBezTo>
                  <a:lnTo>
                    <a:pt x="23289" y="18730"/>
                  </a:lnTo>
                  <a:cubicBezTo>
                    <a:pt x="23305" y="18730"/>
                    <a:pt x="23320" y="18730"/>
                    <a:pt x="23335" y="18730"/>
                  </a:cubicBezTo>
                  <a:cubicBezTo>
                    <a:pt x="24235" y="18730"/>
                    <a:pt x="25073" y="18386"/>
                    <a:pt x="25635" y="17801"/>
                  </a:cubicBezTo>
                  <a:lnTo>
                    <a:pt x="38863" y="3954"/>
                  </a:lnTo>
                  <a:cubicBezTo>
                    <a:pt x="40399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504687" y="2305566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0"/>
                  </a:moveTo>
                  <a:cubicBezTo>
                    <a:pt x="16164" y="0"/>
                    <a:pt x="15314" y="344"/>
                    <a:pt x="14764" y="929"/>
                  </a:cubicBezTo>
                  <a:lnTo>
                    <a:pt x="1524" y="14776"/>
                  </a:lnTo>
                  <a:cubicBezTo>
                    <a:pt x="0" y="16372"/>
                    <a:pt x="1382" y="18705"/>
                    <a:pt x="3858" y="18705"/>
                  </a:cubicBezTo>
                  <a:lnTo>
                    <a:pt x="23277" y="18729"/>
                  </a:lnTo>
                  <a:cubicBezTo>
                    <a:pt x="23292" y="18729"/>
                    <a:pt x="23308" y="18729"/>
                    <a:pt x="23323" y="18729"/>
                  </a:cubicBezTo>
                  <a:cubicBezTo>
                    <a:pt x="24223" y="18729"/>
                    <a:pt x="25072" y="18386"/>
                    <a:pt x="25623" y="17800"/>
                  </a:cubicBezTo>
                  <a:lnTo>
                    <a:pt x="38862" y="3954"/>
                  </a:lnTo>
                  <a:cubicBezTo>
                    <a:pt x="40386" y="2358"/>
                    <a:pt x="39005" y="24"/>
                    <a:pt x="36529" y="24"/>
                  </a:cubicBezTo>
                  <a:lnTo>
                    <a:pt x="17110" y="1"/>
                  </a:lnTo>
                  <a:cubicBezTo>
                    <a:pt x="17094" y="0"/>
                    <a:pt x="17079" y="0"/>
                    <a:pt x="170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553629" y="2302575"/>
              <a:ext cx="199901" cy="200644"/>
            </a:xfrm>
            <a:custGeom>
              <a:rect b="b" l="l" r="r" t="t"/>
              <a:pathLst>
                <a:path extrusionOk="0" h="19182" w="19111">
                  <a:moveTo>
                    <a:pt x="18527" y="1"/>
                  </a:moveTo>
                  <a:lnTo>
                    <a:pt x="1" y="18801"/>
                  </a:lnTo>
                  <a:lnTo>
                    <a:pt x="584" y="19182"/>
                  </a:lnTo>
                  <a:lnTo>
                    <a:pt x="19110" y="382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5666210" y="2303579"/>
              <a:ext cx="199776" cy="200759"/>
            </a:xfrm>
            <a:custGeom>
              <a:rect b="b" l="l" r="r" t="t"/>
              <a:pathLst>
                <a:path extrusionOk="0" h="19193" w="19099">
                  <a:moveTo>
                    <a:pt x="18527" y="0"/>
                  </a:moveTo>
                  <a:lnTo>
                    <a:pt x="1" y="18812"/>
                  </a:lnTo>
                  <a:lnTo>
                    <a:pt x="584" y="19193"/>
                  </a:lnTo>
                  <a:lnTo>
                    <a:pt x="19098" y="39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610793" y="2359613"/>
              <a:ext cx="285830" cy="6370"/>
            </a:xfrm>
            <a:custGeom>
              <a:rect b="b" l="l" r="r" t="t"/>
              <a:pathLst>
                <a:path extrusionOk="0" h="609" w="27326">
                  <a:moveTo>
                    <a:pt x="1" y="1"/>
                  </a:moveTo>
                  <a:lnTo>
                    <a:pt x="1" y="608"/>
                  </a:lnTo>
                  <a:lnTo>
                    <a:pt x="27325" y="608"/>
                  </a:lnTo>
                  <a:lnTo>
                    <a:pt x="273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542050" y="2430605"/>
              <a:ext cx="280966" cy="14832"/>
            </a:xfrm>
            <a:custGeom>
              <a:rect b="b" l="l" r="r" t="t"/>
              <a:pathLst>
                <a:path extrusionOk="0" h="1418" w="26861">
                  <a:moveTo>
                    <a:pt x="24" y="0"/>
                  </a:moveTo>
                  <a:lnTo>
                    <a:pt x="0" y="608"/>
                  </a:lnTo>
                  <a:lnTo>
                    <a:pt x="26837" y="1417"/>
                  </a:lnTo>
                  <a:lnTo>
                    <a:pt x="26861" y="8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558859" y="2414664"/>
              <a:ext cx="280977" cy="15951"/>
            </a:xfrm>
            <a:custGeom>
              <a:rect b="b" l="l" r="r" t="t"/>
              <a:pathLst>
                <a:path extrusionOk="0" h="1525" w="26862">
                  <a:moveTo>
                    <a:pt x="36" y="0"/>
                  </a:moveTo>
                  <a:lnTo>
                    <a:pt x="1" y="608"/>
                  </a:lnTo>
                  <a:lnTo>
                    <a:pt x="26837" y="1524"/>
                  </a:lnTo>
                  <a:lnTo>
                    <a:pt x="26861" y="91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2372" y="2343672"/>
              <a:ext cx="288822" cy="6496"/>
            </a:xfrm>
            <a:custGeom>
              <a:rect b="b" l="l" r="r" t="t"/>
              <a:pathLst>
                <a:path extrusionOk="0" h="621" w="27612">
                  <a:moveTo>
                    <a:pt x="1" y="1"/>
                  </a:moveTo>
                  <a:lnTo>
                    <a:pt x="1" y="620"/>
                  </a:lnTo>
                  <a:lnTo>
                    <a:pt x="27611" y="620"/>
                  </a:lnTo>
                  <a:lnTo>
                    <a:pt x="2761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885034" y="2328233"/>
              <a:ext cx="422563" cy="196031"/>
            </a:xfrm>
            <a:custGeom>
              <a:rect b="b" l="l" r="r" t="t"/>
              <a:pathLst>
                <a:path extrusionOk="0" h="18741" w="40398">
                  <a:moveTo>
                    <a:pt x="17109" y="1"/>
                  </a:moveTo>
                  <a:cubicBezTo>
                    <a:pt x="16193" y="1"/>
                    <a:pt x="15335" y="334"/>
                    <a:pt x="14764" y="929"/>
                  </a:cubicBezTo>
                  <a:lnTo>
                    <a:pt x="1536" y="14776"/>
                  </a:lnTo>
                  <a:cubicBezTo>
                    <a:pt x="0" y="16372"/>
                    <a:pt x="1393" y="18705"/>
                    <a:pt x="3870" y="18717"/>
                  </a:cubicBezTo>
                  <a:lnTo>
                    <a:pt x="23289" y="18741"/>
                  </a:lnTo>
                  <a:cubicBezTo>
                    <a:pt x="24206" y="18741"/>
                    <a:pt x="25063" y="18396"/>
                    <a:pt x="25634" y="17800"/>
                  </a:cubicBezTo>
                  <a:lnTo>
                    <a:pt x="38874" y="3953"/>
                  </a:lnTo>
                  <a:cubicBezTo>
                    <a:pt x="40398" y="2358"/>
                    <a:pt x="39005" y="24"/>
                    <a:pt x="36528" y="24"/>
                  </a:cubicBezTo>
                  <a:lnTo>
                    <a:pt x="17109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873444" y="2315524"/>
              <a:ext cx="422448" cy="195916"/>
            </a:xfrm>
            <a:custGeom>
              <a:rect b="b" l="l" r="r" t="t"/>
              <a:pathLst>
                <a:path extrusionOk="0" h="18730" w="40387">
                  <a:moveTo>
                    <a:pt x="17064" y="1"/>
                  </a:moveTo>
                  <a:cubicBezTo>
                    <a:pt x="16164" y="1"/>
                    <a:pt x="15315" y="344"/>
                    <a:pt x="14765" y="930"/>
                  </a:cubicBezTo>
                  <a:lnTo>
                    <a:pt x="1525" y="14777"/>
                  </a:lnTo>
                  <a:cubicBezTo>
                    <a:pt x="1" y="16372"/>
                    <a:pt x="1382" y="18706"/>
                    <a:pt x="3858" y="18706"/>
                  </a:cubicBezTo>
                  <a:lnTo>
                    <a:pt x="23278" y="18730"/>
                  </a:lnTo>
                  <a:cubicBezTo>
                    <a:pt x="23293" y="18730"/>
                    <a:pt x="23308" y="18730"/>
                    <a:pt x="23323" y="18730"/>
                  </a:cubicBezTo>
                  <a:cubicBezTo>
                    <a:pt x="24223" y="18730"/>
                    <a:pt x="25073" y="18386"/>
                    <a:pt x="25623" y="17801"/>
                  </a:cubicBezTo>
                  <a:lnTo>
                    <a:pt x="38863" y="3954"/>
                  </a:lnTo>
                  <a:cubicBezTo>
                    <a:pt x="40387" y="2359"/>
                    <a:pt x="39006" y="25"/>
                    <a:pt x="36529" y="25"/>
                  </a:cubicBezTo>
                  <a:lnTo>
                    <a:pt x="17110" y="1"/>
                  </a:lnTo>
                  <a:cubicBezTo>
                    <a:pt x="17095" y="1"/>
                    <a:pt x="17079" y="1"/>
                    <a:pt x="17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922512" y="2312543"/>
              <a:ext cx="199776" cy="200644"/>
            </a:xfrm>
            <a:custGeom>
              <a:rect b="b" l="l" r="r" t="t"/>
              <a:pathLst>
                <a:path extrusionOk="0" h="19182" w="19099">
                  <a:moveTo>
                    <a:pt x="18515" y="0"/>
                  </a:moveTo>
                  <a:lnTo>
                    <a:pt x="1" y="18800"/>
                  </a:lnTo>
                  <a:lnTo>
                    <a:pt x="572" y="19181"/>
                  </a:lnTo>
                  <a:lnTo>
                    <a:pt x="19099" y="381"/>
                  </a:lnTo>
                  <a:lnTo>
                    <a:pt x="18515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6034978" y="2313662"/>
              <a:ext cx="199891" cy="200644"/>
            </a:xfrm>
            <a:custGeom>
              <a:rect b="b" l="l" r="r" t="t"/>
              <a:pathLst>
                <a:path extrusionOk="0" h="19182" w="19110">
                  <a:moveTo>
                    <a:pt x="18526" y="1"/>
                  </a:moveTo>
                  <a:lnTo>
                    <a:pt x="0" y="18800"/>
                  </a:lnTo>
                  <a:lnTo>
                    <a:pt x="584" y="19181"/>
                  </a:lnTo>
                  <a:lnTo>
                    <a:pt x="19110" y="382"/>
                  </a:lnTo>
                  <a:lnTo>
                    <a:pt x="1852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979550" y="2369581"/>
              <a:ext cx="285830" cy="6360"/>
            </a:xfrm>
            <a:custGeom>
              <a:rect b="b" l="l" r="r" t="t"/>
              <a:pathLst>
                <a:path extrusionOk="0" h="608" w="27326">
                  <a:moveTo>
                    <a:pt x="1" y="0"/>
                  </a:moveTo>
                  <a:lnTo>
                    <a:pt x="1" y="608"/>
                  </a:lnTo>
                  <a:lnTo>
                    <a:pt x="27326" y="608"/>
                  </a:lnTo>
                  <a:lnTo>
                    <a:pt x="27326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910807" y="2440563"/>
              <a:ext cx="280977" cy="14832"/>
            </a:xfrm>
            <a:custGeom>
              <a:rect b="b" l="l" r="r" t="t"/>
              <a:pathLst>
                <a:path extrusionOk="0" h="1418" w="26862">
                  <a:moveTo>
                    <a:pt x="25" y="1"/>
                  </a:moveTo>
                  <a:lnTo>
                    <a:pt x="1" y="608"/>
                  </a:lnTo>
                  <a:lnTo>
                    <a:pt x="26837" y="1418"/>
                  </a:lnTo>
                  <a:lnTo>
                    <a:pt x="26861" y="811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927627" y="2424622"/>
              <a:ext cx="281092" cy="15951"/>
            </a:xfrm>
            <a:custGeom>
              <a:rect b="b" l="l" r="r" t="t"/>
              <a:pathLst>
                <a:path extrusionOk="0" h="1525" w="26873">
                  <a:moveTo>
                    <a:pt x="36" y="1"/>
                  </a:moveTo>
                  <a:lnTo>
                    <a:pt x="0" y="608"/>
                  </a:lnTo>
                  <a:lnTo>
                    <a:pt x="26837" y="1525"/>
                  </a:lnTo>
                  <a:lnTo>
                    <a:pt x="26872" y="918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991140" y="2353766"/>
              <a:ext cx="288811" cy="6360"/>
            </a:xfrm>
            <a:custGeom>
              <a:rect b="b" l="l" r="r" t="t"/>
              <a:pathLst>
                <a:path extrusionOk="0" h="608" w="27611">
                  <a:moveTo>
                    <a:pt x="0" y="0"/>
                  </a:moveTo>
                  <a:lnTo>
                    <a:pt x="0" y="608"/>
                  </a:lnTo>
                  <a:lnTo>
                    <a:pt x="27611" y="608"/>
                  </a:lnTo>
                  <a:lnTo>
                    <a:pt x="27611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751146" y="2616542"/>
              <a:ext cx="169138" cy="159170"/>
            </a:xfrm>
            <a:custGeom>
              <a:rect b="b" l="l" r="r" t="t"/>
              <a:pathLst>
                <a:path extrusionOk="0" h="15217" w="16170">
                  <a:moveTo>
                    <a:pt x="8085" y="0"/>
                  </a:moveTo>
                  <a:cubicBezTo>
                    <a:pt x="3620" y="0"/>
                    <a:pt x="1" y="3406"/>
                    <a:pt x="1" y="7609"/>
                  </a:cubicBezTo>
                  <a:cubicBezTo>
                    <a:pt x="1" y="11811"/>
                    <a:pt x="3620" y="15217"/>
                    <a:pt x="8085" y="15217"/>
                  </a:cubicBezTo>
                  <a:cubicBezTo>
                    <a:pt x="12550" y="15217"/>
                    <a:pt x="16170" y="11811"/>
                    <a:pt x="16170" y="7609"/>
                  </a:cubicBezTo>
                  <a:cubicBezTo>
                    <a:pt x="16170" y="3406"/>
                    <a:pt x="12550" y="0"/>
                    <a:pt x="80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6106336" y="2615172"/>
              <a:ext cx="169138" cy="159044"/>
            </a:xfrm>
            <a:custGeom>
              <a:rect b="b" l="l" r="r" t="t"/>
              <a:pathLst>
                <a:path extrusionOk="0" h="15205" w="16170">
                  <a:moveTo>
                    <a:pt x="8085" y="1"/>
                  </a:moveTo>
                  <a:cubicBezTo>
                    <a:pt x="3620" y="1"/>
                    <a:pt x="1" y="3406"/>
                    <a:pt x="1" y="7597"/>
                  </a:cubicBezTo>
                  <a:cubicBezTo>
                    <a:pt x="1" y="11800"/>
                    <a:pt x="3620" y="15205"/>
                    <a:pt x="8085" y="15205"/>
                  </a:cubicBezTo>
                  <a:cubicBezTo>
                    <a:pt x="12550" y="15205"/>
                    <a:pt x="16169" y="11800"/>
                    <a:pt x="16169" y="7597"/>
                  </a:cubicBezTo>
                  <a:cubicBezTo>
                    <a:pt x="16169" y="3406"/>
                    <a:pt x="12550" y="1"/>
                    <a:pt x="80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6060782" y="1725162"/>
              <a:ext cx="716677" cy="315149"/>
            </a:xfrm>
            <a:custGeom>
              <a:rect b="b" l="l" r="r" t="t"/>
              <a:pathLst>
                <a:path extrusionOk="0" h="30129" w="68516">
                  <a:moveTo>
                    <a:pt x="7114" y="1"/>
                  </a:moveTo>
                  <a:cubicBezTo>
                    <a:pt x="3593" y="1"/>
                    <a:pt x="1" y="2685"/>
                    <a:pt x="676" y="6566"/>
                  </a:cubicBezTo>
                  <a:cubicBezTo>
                    <a:pt x="938" y="8078"/>
                    <a:pt x="1903" y="9400"/>
                    <a:pt x="3129" y="10328"/>
                  </a:cubicBezTo>
                  <a:cubicBezTo>
                    <a:pt x="4356" y="11245"/>
                    <a:pt x="5820" y="11793"/>
                    <a:pt x="7308" y="12162"/>
                  </a:cubicBezTo>
                  <a:cubicBezTo>
                    <a:pt x="8689" y="12495"/>
                    <a:pt x="10106" y="12686"/>
                    <a:pt x="11464" y="13114"/>
                  </a:cubicBezTo>
                  <a:cubicBezTo>
                    <a:pt x="12821" y="13543"/>
                    <a:pt x="14142" y="14234"/>
                    <a:pt x="14988" y="15377"/>
                  </a:cubicBezTo>
                  <a:cubicBezTo>
                    <a:pt x="16845" y="17877"/>
                    <a:pt x="15881" y="21592"/>
                    <a:pt x="17429" y="24282"/>
                  </a:cubicBezTo>
                  <a:cubicBezTo>
                    <a:pt x="18750" y="26580"/>
                    <a:pt x="21643" y="27771"/>
                    <a:pt x="24215" y="27961"/>
                  </a:cubicBezTo>
                  <a:cubicBezTo>
                    <a:pt x="26787" y="29009"/>
                    <a:pt x="30204" y="30128"/>
                    <a:pt x="34478" y="30128"/>
                  </a:cubicBezTo>
                  <a:cubicBezTo>
                    <a:pt x="37348" y="30128"/>
                    <a:pt x="40610" y="29616"/>
                    <a:pt x="44241" y="28223"/>
                  </a:cubicBezTo>
                  <a:cubicBezTo>
                    <a:pt x="46837" y="28045"/>
                    <a:pt x="49754" y="26854"/>
                    <a:pt x="51076" y="24544"/>
                  </a:cubicBezTo>
                  <a:cubicBezTo>
                    <a:pt x="52623" y="21854"/>
                    <a:pt x="51671" y="18139"/>
                    <a:pt x="53516" y="15639"/>
                  </a:cubicBezTo>
                  <a:cubicBezTo>
                    <a:pt x="54374" y="14496"/>
                    <a:pt x="55695" y="13805"/>
                    <a:pt x="57053" y="13376"/>
                  </a:cubicBezTo>
                  <a:cubicBezTo>
                    <a:pt x="58410" y="12948"/>
                    <a:pt x="59827" y="12757"/>
                    <a:pt x="61208" y="12424"/>
                  </a:cubicBezTo>
                  <a:cubicBezTo>
                    <a:pt x="62696" y="12055"/>
                    <a:pt x="64161" y="11507"/>
                    <a:pt x="65387" y="10590"/>
                  </a:cubicBezTo>
                  <a:cubicBezTo>
                    <a:pt x="66601" y="9662"/>
                    <a:pt x="67578" y="8340"/>
                    <a:pt x="67840" y="6828"/>
                  </a:cubicBezTo>
                  <a:cubicBezTo>
                    <a:pt x="68515" y="2947"/>
                    <a:pt x="64923" y="263"/>
                    <a:pt x="61402" y="263"/>
                  </a:cubicBezTo>
                  <a:cubicBezTo>
                    <a:pt x="61013" y="263"/>
                    <a:pt x="60625" y="295"/>
                    <a:pt x="60243" y="363"/>
                  </a:cubicBezTo>
                  <a:cubicBezTo>
                    <a:pt x="58255" y="708"/>
                    <a:pt x="56255" y="1923"/>
                    <a:pt x="55398" y="3792"/>
                  </a:cubicBezTo>
                  <a:cubicBezTo>
                    <a:pt x="54552" y="5649"/>
                    <a:pt x="54921" y="7899"/>
                    <a:pt x="54028" y="9733"/>
                  </a:cubicBezTo>
                  <a:cubicBezTo>
                    <a:pt x="53219" y="11400"/>
                    <a:pt x="51469" y="12460"/>
                    <a:pt x="49683" y="12983"/>
                  </a:cubicBezTo>
                  <a:cubicBezTo>
                    <a:pt x="47897" y="13507"/>
                    <a:pt x="46015" y="13591"/>
                    <a:pt x="44182" y="13888"/>
                  </a:cubicBezTo>
                  <a:cubicBezTo>
                    <a:pt x="39669" y="14615"/>
                    <a:pt x="35931" y="18508"/>
                    <a:pt x="37157" y="23294"/>
                  </a:cubicBezTo>
                  <a:cubicBezTo>
                    <a:pt x="37467" y="24461"/>
                    <a:pt x="37991" y="25449"/>
                    <a:pt x="38705" y="26223"/>
                  </a:cubicBezTo>
                  <a:cubicBezTo>
                    <a:pt x="39443" y="27021"/>
                    <a:pt x="40372" y="27592"/>
                    <a:pt x="41420" y="27926"/>
                  </a:cubicBezTo>
                  <a:cubicBezTo>
                    <a:pt x="38893" y="28650"/>
                    <a:pt x="36574" y="28934"/>
                    <a:pt x="34468" y="28934"/>
                  </a:cubicBezTo>
                  <a:cubicBezTo>
                    <a:pt x="31551" y="28934"/>
                    <a:pt x="29041" y="28389"/>
                    <a:pt x="26954" y="27711"/>
                  </a:cubicBezTo>
                  <a:cubicBezTo>
                    <a:pt x="28061" y="27390"/>
                    <a:pt x="29037" y="26795"/>
                    <a:pt x="29799" y="25961"/>
                  </a:cubicBezTo>
                  <a:cubicBezTo>
                    <a:pt x="30514" y="25187"/>
                    <a:pt x="31049" y="24199"/>
                    <a:pt x="31347" y="23032"/>
                  </a:cubicBezTo>
                  <a:cubicBezTo>
                    <a:pt x="32573" y="18246"/>
                    <a:pt x="28835" y="14353"/>
                    <a:pt x="24334" y="13626"/>
                  </a:cubicBezTo>
                  <a:cubicBezTo>
                    <a:pt x="22489" y="13329"/>
                    <a:pt x="20608" y="13245"/>
                    <a:pt x="18822" y="12721"/>
                  </a:cubicBezTo>
                  <a:cubicBezTo>
                    <a:pt x="17036" y="12198"/>
                    <a:pt x="15297" y="11138"/>
                    <a:pt x="14476" y="9471"/>
                  </a:cubicBezTo>
                  <a:cubicBezTo>
                    <a:pt x="13595" y="7638"/>
                    <a:pt x="13952" y="5387"/>
                    <a:pt x="13107" y="3530"/>
                  </a:cubicBezTo>
                  <a:cubicBezTo>
                    <a:pt x="12249" y="1661"/>
                    <a:pt x="10249" y="446"/>
                    <a:pt x="8273" y="101"/>
                  </a:cubicBezTo>
                  <a:cubicBezTo>
                    <a:pt x="7891" y="33"/>
                    <a:pt x="7503" y="1"/>
                    <a:pt x="711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5894510" y="1818601"/>
              <a:ext cx="1056690" cy="464685"/>
            </a:xfrm>
            <a:custGeom>
              <a:rect b="b" l="l" r="r" t="t"/>
              <a:pathLst>
                <a:path extrusionOk="0" h="44425" w="101022">
                  <a:moveTo>
                    <a:pt x="10500" y="1"/>
                  </a:moveTo>
                  <a:cubicBezTo>
                    <a:pt x="5303" y="1"/>
                    <a:pt x="1" y="3961"/>
                    <a:pt x="999" y="9682"/>
                  </a:cubicBezTo>
                  <a:cubicBezTo>
                    <a:pt x="1380" y="11909"/>
                    <a:pt x="2809" y="13861"/>
                    <a:pt x="4607" y="15218"/>
                  </a:cubicBezTo>
                  <a:cubicBezTo>
                    <a:pt x="6416" y="16588"/>
                    <a:pt x="8583" y="17397"/>
                    <a:pt x="10774" y="17933"/>
                  </a:cubicBezTo>
                  <a:cubicBezTo>
                    <a:pt x="12810" y="18421"/>
                    <a:pt x="14894" y="18707"/>
                    <a:pt x="16894" y="19338"/>
                  </a:cubicBezTo>
                  <a:cubicBezTo>
                    <a:pt x="18894" y="19969"/>
                    <a:pt x="20847" y="20993"/>
                    <a:pt x="22097" y="22672"/>
                  </a:cubicBezTo>
                  <a:cubicBezTo>
                    <a:pt x="24835" y="26363"/>
                    <a:pt x="23419" y="31828"/>
                    <a:pt x="25705" y="35816"/>
                  </a:cubicBezTo>
                  <a:cubicBezTo>
                    <a:pt x="27645" y="39198"/>
                    <a:pt x="31908" y="40948"/>
                    <a:pt x="35706" y="41234"/>
                  </a:cubicBezTo>
                  <a:cubicBezTo>
                    <a:pt x="39492" y="42769"/>
                    <a:pt x="44540" y="44424"/>
                    <a:pt x="50839" y="44424"/>
                  </a:cubicBezTo>
                  <a:cubicBezTo>
                    <a:pt x="55077" y="44424"/>
                    <a:pt x="59887" y="43662"/>
                    <a:pt x="65245" y="41626"/>
                  </a:cubicBezTo>
                  <a:cubicBezTo>
                    <a:pt x="69055" y="41353"/>
                    <a:pt x="73353" y="39602"/>
                    <a:pt x="75306" y="36197"/>
                  </a:cubicBezTo>
                  <a:cubicBezTo>
                    <a:pt x="77592" y="32221"/>
                    <a:pt x="76187" y="26744"/>
                    <a:pt x="78914" y="23065"/>
                  </a:cubicBezTo>
                  <a:cubicBezTo>
                    <a:pt x="80164" y="21386"/>
                    <a:pt x="82116" y="20350"/>
                    <a:pt x="84117" y="19719"/>
                  </a:cubicBezTo>
                  <a:cubicBezTo>
                    <a:pt x="86117" y="19088"/>
                    <a:pt x="88212" y="18814"/>
                    <a:pt x="90236" y="18314"/>
                  </a:cubicBezTo>
                  <a:cubicBezTo>
                    <a:pt x="92439" y="17778"/>
                    <a:pt x="94606" y="16969"/>
                    <a:pt x="96404" y="15611"/>
                  </a:cubicBezTo>
                  <a:cubicBezTo>
                    <a:pt x="98214" y="14254"/>
                    <a:pt x="99630" y="12290"/>
                    <a:pt x="100023" y="10063"/>
                  </a:cubicBezTo>
                  <a:cubicBezTo>
                    <a:pt x="101022" y="4342"/>
                    <a:pt x="95710" y="382"/>
                    <a:pt x="90510" y="382"/>
                  </a:cubicBezTo>
                  <a:cubicBezTo>
                    <a:pt x="89943" y="382"/>
                    <a:pt x="89376" y="429"/>
                    <a:pt x="88820" y="526"/>
                  </a:cubicBezTo>
                  <a:cubicBezTo>
                    <a:pt x="85903" y="1038"/>
                    <a:pt x="82950" y="2824"/>
                    <a:pt x="81688" y="5598"/>
                  </a:cubicBezTo>
                  <a:cubicBezTo>
                    <a:pt x="80438" y="8325"/>
                    <a:pt x="80973" y="11635"/>
                    <a:pt x="79664" y="14349"/>
                  </a:cubicBezTo>
                  <a:cubicBezTo>
                    <a:pt x="78461" y="16814"/>
                    <a:pt x="75889" y="18362"/>
                    <a:pt x="73258" y="19136"/>
                  </a:cubicBezTo>
                  <a:cubicBezTo>
                    <a:pt x="70627" y="19910"/>
                    <a:pt x="67853" y="20040"/>
                    <a:pt x="65138" y="20481"/>
                  </a:cubicBezTo>
                  <a:cubicBezTo>
                    <a:pt x="58494" y="21553"/>
                    <a:pt x="52982" y="27291"/>
                    <a:pt x="54792" y="34340"/>
                  </a:cubicBezTo>
                  <a:cubicBezTo>
                    <a:pt x="55244" y="36066"/>
                    <a:pt x="56030" y="37519"/>
                    <a:pt x="57078" y="38662"/>
                  </a:cubicBezTo>
                  <a:cubicBezTo>
                    <a:pt x="58161" y="39841"/>
                    <a:pt x="59518" y="40686"/>
                    <a:pt x="61078" y="41174"/>
                  </a:cubicBezTo>
                  <a:cubicBezTo>
                    <a:pt x="57347" y="42243"/>
                    <a:pt x="53925" y="42662"/>
                    <a:pt x="50819" y="42662"/>
                  </a:cubicBezTo>
                  <a:cubicBezTo>
                    <a:pt x="46520" y="42662"/>
                    <a:pt x="42824" y="41860"/>
                    <a:pt x="39742" y="40864"/>
                  </a:cubicBezTo>
                  <a:cubicBezTo>
                    <a:pt x="41373" y="40388"/>
                    <a:pt x="42814" y="39507"/>
                    <a:pt x="43945" y="38281"/>
                  </a:cubicBezTo>
                  <a:cubicBezTo>
                    <a:pt x="44993" y="37126"/>
                    <a:pt x="45779" y="35673"/>
                    <a:pt x="46219" y="33959"/>
                  </a:cubicBezTo>
                  <a:cubicBezTo>
                    <a:pt x="48041" y="26910"/>
                    <a:pt x="42516" y="21172"/>
                    <a:pt x="35873" y="20100"/>
                  </a:cubicBezTo>
                  <a:cubicBezTo>
                    <a:pt x="33158" y="19659"/>
                    <a:pt x="30384" y="19529"/>
                    <a:pt x="27752" y="18755"/>
                  </a:cubicBezTo>
                  <a:cubicBezTo>
                    <a:pt x="25121" y="17981"/>
                    <a:pt x="22549" y="16433"/>
                    <a:pt x="21347" y="13956"/>
                  </a:cubicBezTo>
                  <a:cubicBezTo>
                    <a:pt x="20037" y="11254"/>
                    <a:pt x="20573" y="7944"/>
                    <a:pt x="19323" y="5205"/>
                  </a:cubicBezTo>
                  <a:cubicBezTo>
                    <a:pt x="18073" y="2443"/>
                    <a:pt x="15120" y="657"/>
                    <a:pt x="12191" y="145"/>
                  </a:cubicBezTo>
                  <a:cubicBezTo>
                    <a:pt x="11634" y="48"/>
                    <a:pt x="11068" y="1"/>
                    <a:pt x="10500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6390157" y="1352074"/>
              <a:ext cx="55564" cy="127267"/>
            </a:xfrm>
            <a:custGeom>
              <a:rect b="b" l="l" r="r" t="t"/>
              <a:pathLst>
                <a:path extrusionOk="0" h="12167" w="5312">
                  <a:moveTo>
                    <a:pt x="2395" y="0"/>
                  </a:moveTo>
                  <a:cubicBezTo>
                    <a:pt x="1901" y="0"/>
                    <a:pt x="1418" y="194"/>
                    <a:pt x="1061" y="646"/>
                  </a:cubicBezTo>
                  <a:cubicBezTo>
                    <a:pt x="739" y="1038"/>
                    <a:pt x="620" y="1574"/>
                    <a:pt x="656" y="2086"/>
                  </a:cubicBezTo>
                  <a:cubicBezTo>
                    <a:pt x="691" y="2586"/>
                    <a:pt x="882" y="3074"/>
                    <a:pt x="1120" y="3527"/>
                  </a:cubicBezTo>
                  <a:cubicBezTo>
                    <a:pt x="1334" y="3955"/>
                    <a:pt x="1608" y="4348"/>
                    <a:pt x="1799" y="4777"/>
                  </a:cubicBezTo>
                  <a:cubicBezTo>
                    <a:pt x="1989" y="5218"/>
                    <a:pt x="2108" y="5694"/>
                    <a:pt x="2001" y="6158"/>
                  </a:cubicBezTo>
                  <a:cubicBezTo>
                    <a:pt x="1787" y="7182"/>
                    <a:pt x="644" y="7754"/>
                    <a:pt x="310" y="8730"/>
                  </a:cubicBezTo>
                  <a:cubicBezTo>
                    <a:pt x="1" y="9635"/>
                    <a:pt x="322" y="10623"/>
                    <a:pt x="941" y="11302"/>
                  </a:cubicBezTo>
                  <a:cubicBezTo>
                    <a:pt x="1414" y="11823"/>
                    <a:pt x="2060" y="12167"/>
                    <a:pt x="2742" y="12167"/>
                  </a:cubicBezTo>
                  <a:cubicBezTo>
                    <a:pt x="3056" y="12167"/>
                    <a:pt x="3377" y="12094"/>
                    <a:pt x="3692" y="11933"/>
                  </a:cubicBezTo>
                  <a:cubicBezTo>
                    <a:pt x="5156" y="11194"/>
                    <a:pt x="5311" y="9397"/>
                    <a:pt x="4501" y="8111"/>
                  </a:cubicBezTo>
                  <a:cubicBezTo>
                    <a:pt x="4168" y="7587"/>
                    <a:pt x="3775" y="7099"/>
                    <a:pt x="3513" y="6539"/>
                  </a:cubicBezTo>
                  <a:cubicBezTo>
                    <a:pt x="3251" y="5980"/>
                    <a:pt x="3132" y="5301"/>
                    <a:pt x="3370" y="4729"/>
                  </a:cubicBezTo>
                  <a:cubicBezTo>
                    <a:pt x="3632" y="4110"/>
                    <a:pt x="4275" y="3705"/>
                    <a:pt x="4549" y="3086"/>
                  </a:cubicBezTo>
                  <a:cubicBezTo>
                    <a:pt x="4835" y="2455"/>
                    <a:pt x="4692" y="1693"/>
                    <a:pt x="4347" y="1122"/>
                  </a:cubicBezTo>
                  <a:cubicBezTo>
                    <a:pt x="3936" y="452"/>
                    <a:pt x="3152" y="0"/>
                    <a:pt x="239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6186512" y="1673175"/>
              <a:ext cx="443786" cy="195142"/>
            </a:xfrm>
            <a:custGeom>
              <a:rect b="b" l="l" r="r" t="t"/>
              <a:pathLst>
                <a:path extrusionOk="0" h="18656" w="42427">
                  <a:moveTo>
                    <a:pt x="4425" y="0"/>
                  </a:moveTo>
                  <a:cubicBezTo>
                    <a:pt x="2234" y="0"/>
                    <a:pt x="0" y="1661"/>
                    <a:pt x="420" y="4071"/>
                  </a:cubicBezTo>
                  <a:cubicBezTo>
                    <a:pt x="575" y="4999"/>
                    <a:pt x="1170" y="5821"/>
                    <a:pt x="1932" y="6392"/>
                  </a:cubicBezTo>
                  <a:cubicBezTo>
                    <a:pt x="2694" y="6964"/>
                    <a:pt x="3599" y="7309"/>
                    <a:pt x="4516" y="7535"/>
                  </a:cubicBezTo>
                  <a:cubicBezTo>
                    <a:pt x="5373" y="7738"/>
                    <a:pt x="6254" y="7857"/>
                    <a:pt x="7087" y="8119"/>
                  </a:cubicBezTo>
                  <a:cubicBezTo>
                    <a:pt x="7933" y="8393"/>
                    <a:pt x="8754" y="8821"/>
                    <a:pt x="9278" y="9524"/>
                  </a:cubicBezTo>
                  <a:cubicBezTo>
                    <a:pt x="10421" y="11072"/>
                    <a:pt x="9838" y="13370"/>
                    <a:pt x="10790" y="15048"/>
                  </a:cubicBezTo>
                  <a:cubicBezTo>
                    <a:pt x="11612" y="16465"/>
                    <a:pt x="13398" y="17203"/>
                    <a:pt x="14993" y="17322"/>
                  </a:cubicBezTo>
                  <a:cubicBezTo>
                    <a:pt x="16577" y="17965"/>
                    <a:pt x="18708" y="18656"/>
                    <a:pt x="21351" y="18656"/>
                  </a:cubicBezTo>
                  <a:cubicBezTo>
                    <a:pt x="23125" y="18656"/>
                    <a:pt x="25149" y="18346"/>
                    <a:pt x="27399" y="17489"/>
                  </a:cubicBezTo>
                  <a:cubicBezTo>
                    <a:pt x="28995" y="17370"/>
                    <a:pt x="30805" y="16632"/>
                    <a:pt x="31626" y="15203"/>
                  </a:cubicBezTo>
                  <a:cubicBezTo>
                    <a:pt x="32579" y="13536"/>
                    <a:pt x="31995" y="11238"/>
                    <a:pt x="33138" y="9690"/>
                  </a:cubicBezTo>
                  <a:cubicBezTo>
                    <a:pt x="33662" y="8988"/>
                    <a:pt x="34484" y="8548"/>
                    <a:pt x="35329" y="8286"/>
                  </a:cubicBezTo>
                  <a:cubicBezTo>
                    <a:pt x="36162" y="8024"/>
                    <a:pt x="37043" y="7905"/>
                    <a:pt x="37901" y="7690"/>
                  </a:cubicBezTo>
                  <a:cubicBezTo>
                    <a:pt x="38818" y="7464"/>
                    <a:pt x="39722" y="7131"/>
                    <a:pt x="40484" y="6559"/>
                  </a:cubicBezTo>
                  <a:cubicBezTo>
                    <a:pt x="41246" y="5988"/>
                    <a:pt x="41842" y="5166"/>
                    <a:pt x="42008" y="4226"/>
                  </a:cubicBezTo>
                  <a:cubicBezTo>
                    <a:pt x="42427" y="1823"/>
                    <a:pt x="40197" y="164"/>
                    <a:pt x="38018" y="164"/>
                  </a:cubicBezTo>
                  <a:cubicBezTo>
                    <a:pt x="37779" y="164"/>
                    <a:pt x="37540" y="184"/>
                    <a:pt x="37305" y="225"/>
                  </a:cubicBezTo>
                  <a:cubicBezTo>
                    <a:pt x="36067" y="439"/>
                    <a:pt x="34829" y="1189"/>
                    <a:pt x="34305" y="2356"/>
                  </a:cubicBezTo>
                  <a:cubicBezTo>
                    <a:pt x="33781" y="3499"/>
                    <a:pt x="34007" y="4892"/>
                    <a:pt x="33448" y="6023"/>
                  </a:cubicBezTo>
                  <a:cubicBezTo>
                    <a:pt x="32948" y="7059"/>
                    <a:pt x="31876" y="7714"/>
                    <a:pt x="30769" y="8036"/>
                  </a:cubicBezTo>
                  <a:cubicBezTo>
                    <a:pt x="29662" y="8369"/>
                    <a:pt x="28495" y="8417"/>
                    <a:pt x="27352" y="8607"/>
                  </a:cubicBezTo>
                  <a:cubicBezTo>
                    <a:pt x="24566" y="9059"/>
                    <a:pt x="22244" y="11465"/>
                    <a:pt x="23006" y="14429"/>
                  </a:cubicBezTo>
                  <a:cubicBezTo>
                    <a:pt x="23197" y="15144"/>
                    <a:pt x="23530" y="15763"/>
                    <a:pt x="23970" y="16239"/>
                  </a:cubicBezTo>
                  <a:cubicBezTo>
                    <a:pt x="24423" y="16739"/>
                    <a:pt x="24994" y="17096"/>
                    <a:pt x="25649" y="17299"/>
                  </a:cubicBezTo>
                  <a:cubicBezTo>
                    <a:pt x="24082" y="17743"/>
                    <a:pt x="22647" y="17917"/>
                    <a:pt x="21343" y="17917"/>
                  </a:cubicBezTo>
                  <a:cubicBezTo>
                    <a:pt x="19537" y="17917"/>
                    <a:pt x="17984" y="17583"/>
                    <a:pt x="16684" y="17168"/>
                  </a:cubicBezTo>
                  <a:cubicBezTo>
                    <a:pt x="17374" y="16965"/>
                    <a:pt x="17982" y="16596"/>
                    <a:pt x="18446" y="16084"/>
                  </a:cubicBezTo>
                  <a:cubicBezTo>
                    <a:pt x="18886" y="15596"/>
                    <a:pt x="19220" y="14989"/>
                    <a:pt x="19410" y="14262"/>
                  </a:cubicBezTo>
                  <a:cubicBezTo>
                    <a:pt x="20172" y="11298"/>
                    <a:pt x="17851" y="8893"/>
                    <a:pt x="15065" y="8440"/>
                  </a:cubicBezTo>
                  <a:cubicBezTo>
                    <a:pt x="13922" y="8262"/>
                    <a:pt x="12755" y="8202"/>
                    <a:pt x="11647" y="7881"/>
                  </a:cubicBezTo>
                  <a:cubicBezTo>
                    <a:pt x="10552" y="7559"/>
                    <a:pt x="9469" y="6904"/>
                    <a:pt x="8969" y="5869"/>
                  </a:cubicBezTo>
                  <a:cubicBezTo>
                    <a:pt x="8409" y="4726"/>
                    <a:pt x="8635" y="3344"/>
                    <a:pt x="8111" y="2190"/>
                  </a:cubicBezTo>
                  <a:cubicBezTo>
                    <a:pt x="7587" y="1023"/>
                    <a:pt x="6349" y="285"/>
                    <a:pt x="5123" y="58"/>
                  </a:cubicBezTo>
                  <a:cubicBezTo>
                    <a:pt x="4893" y="19"/>
                    <a:pt x="4659" y="0"/>
                    <a:pt x="4425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234858" y="1566672"/>
              <a:ext cx="363516" cy="159923"/>
            </a:xfrm>
            <a:custGeom>
              <a:rect b="b" l="l" r="r" t="t"/>
              <a:pathLst>
                <a:path extrusionOk="0" h="15289" w="34753">
                  <a:moveTo>
                    <a:pt x="3622" y="1"/>
                  </a:moveTo>
                  <a:cubicBezTo>
                    <a:pt x="1834" y="1"/>
                    <a:pt x="1" y="1367"/>
                    <a:pt x="334" y="3335"/>
                  </a:cubicBezTo>
                  <a:cubicBezTo>
                    <a:pt x="477" y="4097"/>
                    <a:pt x="965" y="4775"/>
                    <a:pt x="1584" y="5240"/>
                  </a:cubicBezTo>
                  <a:cubicBezTo>
                    <a:pt x="2203" y="5704"/>
                    <a:pt x="2954" y="5990"/>
                    <a:pt x="3704" y="6168"/>
                  </a:cubicBezTo>
                  <a:cubicBezTo>
                    <a:pt x="4406" y="6347"/>
                    <a:pt x="5120" y="6442"/>
                    <a:pt x="5811" y="6657"/>
                  </a:cubicBezTo>
                  <a:cubicBezTo>
                    <a:pt x="6502" y="6871"/>
                    <a:pt x="7168" y="7228"/>
                    <a:pt x="7597" y="7811"/>
                  </a:cubicBezTo>
                  <a:cubicBezTo>
                    <a:pt x="8538" y="9074"/>
                    <a:pt x="8061" y="10955"/>
                    <a:pt x="8847" y="12324"/>
                  </a:cubicBezTo>
                  <a:cubicBezTo>
                    <a:pt x="9514" y="13491"/>
                    <a:pt x="10978" y="14086"/>
                    <a:pt x="12288" y="14193"/>
                  </a:cubicBezTo>
                  <a:cubicBezTo>
                    <a:pt x="13586" y="14717"/>
                    <a:pt x="15324" y="15289"/>
                    <a:pt x="17491" y="15289"/>
                  </a:cubicBezTo>
                  <a:cubicBezTo>
                    <a:pt x="18944" y="15289"/>
                    <a:pt x="20599" y="15027"/>
                    <a:pt x="22444" y="14324"/>
                  </a:cubicBezTo>
                  <a:cubicBezTo>
                    <a:pt x="23754" y="14229"/>
                    <a:pt x="25230" y="13634"/>
                    <a:pt x="25909" y="12455"/>
                  </a:cubicBezTo>
                  <a:cubicBezTo>
                    <a:pt x="26695" y="11086"/>
                    <a:pt x="26206" y="9205"/>
                    <a:pt x="27147" y="7942"/>
                  </a:cubicBezTo>
                  <a:cubicBezTo>
                    <a:pt x="27576" y="7359"/>
                    <a:pt x="28254" y="7002"/>
                    <a:pt x="28933" y="6788"/>
                  </a:cubicBezTo>
                  <a:cubicBezTo>
                    <a:pt x="29624" y="6573"/>
                    <a:pt x="30338" y="6478"/>
                    <a:pt x="31040" y="6299"/>
                  </a:cubicBezTo>
                  <a:cubicBezTo>
                    <a:pt x="31802" y="6121"/>
                    <a:pt x="32541" y="5847"/>
                    <a:pt x="33160" y="5371"/>
                  </a:cubicBezTo>
                  <a:cubicBezTo>
                    <a:pt x="33779" y="4906"/>
                    <a:pt x="34279" y="4228"/>
                    <a:pt x="34410" y="3466"/>
                  </a:cubicBezTo>
                  <a:cubicBezTo>
                    <a:pt x="34753" y="1504"/>
                    <a:pt x="32934" y="140"/>
                    <a:pt x="31142" y="140"/>
                  </a:cubicBezTo>
                  <a:cubicBezTo>
                    <a:pt x="30944" y="140"/>
                    <a:pt x="30747" y="157"/>
                    <a:pt x="30552" y="192"/>
                  </a:cubicBezTo>
                  <a:cubicBezTo>
                    <a:pt x="29552" y="358"/>
                    <a:pt x="28528" y="977"/>
                    <a:pt x="28100" y="1930"/>
                  </a:cubicBezTo>
                  <a:cubicBezTo>
                    <a:pt x="27671" y="2870"/>
                    <a:pt x="27861" y="4013"/>
                    <a:pt x="27409" y="4942"/>
                  </a:cubicBezTo>
                  <a:cubicBezTo>
                    <a:pt x="26992" y="5787"/>
                    <a:pt x="26111" y="6323"/>
                    <a:pt x="25206" y="6585"/>
                  </a:cubicBezTo>
                  <a:cubicBezTo>
                    <a:pt x="24290" y="6859"/>
                    <a:pt x="23337" y="6895"/>
                    <a:pt x="22408" y="7049"/>
                  </a:cubicBezTo>
                  <a:cubicBezTo>
                    <a:pt x="20122" y="7419"/>
                    <a:pt x="18229" y="9395"/>
                    <a:pt x="18848" y="11812"/>
                  </a:cubicBezTo>
                  <a:cubicBezTo>
                    <a:pt x="19003" y="12407"/>
                    <a:pt x="19277" y="12907"/>
                    <a:pt x="19634" y="13300"/>
                  </a:cubicBezTo>
                  <a:cubicBezTo>
                    <a:pt x="20003" y="13717"/>
                    <a:pt x="20480" y="14003"/>
                    <a:pt x="21015" y="14169"/>
                  </a:cubicBezTo>
                  <a:cubicBezTo>
                    <a:pt x="19734" y="14533"/>
                    <a:pt x="18559" y="14676"/>
                    <a:pt x="17491" y="14676"/>
                  </a:cubicBezTo>
                  <a:cubicBezTo>
                    <a:pt x="16010" y="14676"/>
                    <a:pt x="14735" y="14401"/>
                    <a:pt x="13669" y="14062"/>
                  </a:cubicBezTo>
                  <a:cubicBezTo>
                    <a:pt x="14229" y="13896"/>
                    <a:pt x="14729" y="13598"/>
                    <a:pt x="15110" y="13169"/>
                  </a:cubicBezTo>
                  <a:cubicBezTo>
                    <a:pt x="15479" y="12776"/>
                    <a:pt x="15741" y="12276"/>
                    <a:pt x="15896" y="11681"/>
                  </a:cubicBezTo>
                  <a:cubicBezTo>
                    <a:pt x="16527" y="9264"/>
                    <a:pt x="14622" y="7288"/>
                    <a:pt x="12336" y="6919"/>
                  </a:cubicBezTo>
                  <a:cubicBezTo>
                    <a:pt x="11407" y="6764"/>
                    <a:pt x="10454" y="6728"/>
                    <a:pt x="9550" y="6454"/>
                  </a:cubicBezTo>
                  <a:cubicBezTo>
                    <a:pt x="8645" y="6192"/>
                    <a:pt x="7752" y="5656"/>
                    <a:pt x="7347" y="4811"/>
                  </a:cubicBezTo>
                  <a:cubicBezTo>
                    <a:pt x="6894" y="3871"/>
                    <a:pt x="7073" y="2739"/>
                    <a:pt x="6644" y="1799"/>
                  </a:cubicBezTo>
                  <a:cubicBezTo>
                    <a:pt x="6216" y="846"/>
                    <a:pt x="5204" y="227"/>
                    <a:pt x="4192" y="49"/>
                  </a:cubicBezTo>
                  <a:cubicBezTo>
                    <a:pt x="4004" y="16"/>
                    <a:pt x="3813" y="1"/>
                    <a:pt x="3622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6272420" y="1485931"/>
              <a:ext cx="290432" cy="127706"/>
            </a:xfrm>
            <a:custGeom>
              <a:rect b="b" l="l" r="r" t="t"/>
              <a:pathLst>
                <a:path extrusionOk="0" h="12209" w="27766">
                  <a:moveTo>
                    <a:pt x="2883" y="0"/>
                  </a:moveTo>
                  <a:cubicBezTo>
                    <a:pt x="1460" y="0"/>
                    <a:pt x="1" y="1084"/>
                    <a:pt x="279" y="2660"/>
                  </a:cubicBezTo>
                  <a:cubicBezTo>
                    <a:pt x="386" y="3267"/>
                    <a:pt x="779" y="3803"/>
                    <a:pt x="1268" y="4184"/>
                  </a:cubicBezTo>
                  <a:cubicBezTo>
                    <a:pt x="1768" y="4553"/>
                    <a:pt x="2363" y="4779"/>
                    <a:pt x="2970" y="4922"/>
                  </a:cubicBezTo>
                  <a:cubicBezTo>
                    <a:pt x="3530" y="5065"/>
                    <a:pt x="4101" y="5136"/>
                    <a:pt x="4649" y="5315"/>
                  </a:cubicBezTo>
                  <a:cubicBezTo>
                    <a:pt x="5197" y="5482"/>
                    <a:pt x="5732" y="5767"/>
                    <a:pt x="6078" y="6232"/>
                  </a:cubicBezTo>
                  <a:cubicBezTo>
                    <a:pt x="6828" y="7244"/>
                    <a:pt x="6447" y="8744"/>
                    <a:pt x="7066" y="9839"/>
                  </a:cubicBezTo>
                  <a:cubicBezTo>
                    <a:pt x="7602" y="10768"/>
                    <a:pt x="8780" y="11256"/>
                    <a:pt x="9816" y="11328"/>
                  </a:cubicBezTo>
                  <a:cubicBezTo>
                    <a:pt x="10852" y="11756"/>
                    <a:pt x="12245" y="12209"/>
                    <a:pt x="13971" y="12209"/>
                  </a:cubicBezTo>
                  <a:cubicBezTo>
                    <a:pt x="15138" y="12209"/>
                    <a:pt x="16460" y="11994"/>
                    <a:pt x="17936" y="11435"/>
                  </a:cubicBezTo>
                  <a:cubicBezTo>
                    <a:pt x="18984" y="11363"/>
                    <a:pt x="20163" y="10887"/>
                    <a:pt x="20699" y="9946"/>
                  </a:cubicBezTo>
                  <a:cubicBezTo>
                    <a:pt x="21330" y="8851"/>
                    <a:pt x="20937" y="7351"/>
                    <a:pt x="21699" y="6339"/>
                  </a:cubicBezTo>
                  <a:cubicBezTo>
                    <a:pt x="22032" y="5875"/>
                    <a:pt x="22568" y="5589"/>
                    <a:pt x="23127" y="5422"/>
                  </a:cubicBezTo>
                  <a:cubicBezTo>
                    <a:pt x="23675" y="5244"/>
                    <a:pt x="24247" y="5172"/>
                    <a:pt x="24806" y="5029"/>
                  </a:cubicBezTo>
                  <a:cubicBezTo>
                    <a:pt x="25413" y="4886"/>
                    <a:pt x="26009" y="4660"/>
                    <a:pt x="26497" y="4291"/>
                  </a:cubicBezTo>
                  <a:cubicBezTo>
                    <a:pt x="26997" y="3910"/>
                    <a:pt x="27390" y="3374"/>
                    <a:pt x="27497" y="2767"/>
                  </a:cubicBezTo>
                  <a:cubicBezTo>
                    <a:pt x="27765" y="1191"/>
                    <a:pt x="26314" y="107"/>
                    <a:pt x="24884" y="107"/>
                  </a:cubicBezTo>
                  <a:cubicBezTo>
                    <a:pt x="24726" y="107"/>
                    <a:pt x="24568" y="120"/>
                    <a:pt x="24413" y="148"/>
                  </a:cubicBezTo>
                  <a:cubicBezTo>
                    <a:pt x="23616" y="291"/>
                    <a:pt x="22806" y="779"/>
                    <a:pt x="22461" y="1541"/>
                  </a:cubicBezTo>
                  <a:cubicBezTo>
                    <a:pt x="22115" y="2291"/>
                    <a:pt x="22258" y="3196"/>
                    <a:pt x="21901" y="3946"/>
                  </a:cubicBezTo>
                  <a:cubicBezTo>
                    <a:pt x="21568" y="4624"/>
                    <a:pt x="20865" y="5041"/>
                    <a:pt x="20139" y="5255"/>
                  </a:cubicBezTo>
                  <a:cubicBezTo>
                    <a:pt x="19413" y="5470"/>
                    <a:pt x="18651" y="5505"/>
                    <a:pt x="17912" y="5625"/>
                  </a:cubicBezTo>
                  <a:cubicBezTo>
                    <a:pt x="16079" y="5922"/>
                    <a:pt x="14567" y="7494"/>
                    <a:pt x="15067" y="9435"/>
                  </a:cubicBezTo>
                  <a:cubicBezTo>
                    <a:pt x="15186" y="9911"/>
                    <a:pt x="15400" y="10304"/>
                    <a:pt x="15686" y="10625"/>
                  </a:cubicBezTo>
                  <a:cubicBezTo>
                    <a:pt x="15984" y="10947"/>
                    <a:pt x="16365" y="11185"/>
                    <a:pt x="16793" y="11316"/>
                  </a:cubicBezTo>
                  <a:cubicBezTo>
                    <a:pt x="15772" y="11610"/>
                    <a:pt x="14835" y="11724"/>
                    <a:pt x="13982" y="11724"/>
                  </a:cubicBezTo>
                  <a:cubicBezTo>
                    <a:pt x="12796" y="11724"/>
                    <a:pt x="11775" y="11502"/>
                    <a:pt x="10923" y="11232"/>
                  </a:cubicBezTo>
                  <a:cubicBezTo>
                    <a:pt x="11376" y="11101"/>
                    <a:pt x="11769" y="10851"/>
                    <a:pt x="12078" y="10518"/>
                  </a:cubicBezTo>
                  <a:cubicBezTo>
                    <a:pt x="12364" y="10197"/>
                    <a:pt x="12590" y="9804"/>
                    <a:pt x="12709" y="9327"/>
                  </a:cubicBezTo>
                  <a:cubicBezTo>
                    <a:pt x="13209" y="7399"/>
                    <a:pt x="11685" y="5815"/>
                    <a:pt x="9864" y="5517"/>
                  </a:cubicBezTo>
                  <a:cubicBezTo>
                    <a:pt x="9114" y="5398"/>
                    <a:pt x="8352" y="5363"/>
                    <a:pt x="7637" y="5148"/>
                  </a:cubicBezTo>
                  <a:cubicBezTo>
                    <a:pt x="6911" y="4934"/>
                    <a:pt x="6209" y="4517"/>
                    <a:pt x="5875" y="3839"/>
                  </a:cubicBezTo>
                  <a:cubicBezTo>
                    <a:pt x="5506" y="3088"/>
                    <a:pt x="5661" y="2184"/>
                    <a:pt x="5316" y="1434"/>
                  </a:cubicBezTo>
                  <a:cubicBezTo>
                    <a:pt x="4970" y="672"/>
                    <a:pt x="4161" y="183"/>
                    <a:pt x="3351" y="40"/>
                  </a:cubicBezTo>
                  <a:cubicBezTo>
                    <a:pt x="3197" y="13"/>
                    <a:pt x="3040" y="0"/>
                    <a:pt x="2883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6319887" y="1450304"/>
              <a:ext cx="197464" cy="86870"/>
            </a:xfrm>
            <a:custGeom>
              <a:rect b="b" l="l" r="r" t="t"/>
              <a:pathLst>
                <a:path extrusionOk="0" h="8305" w="18878">
                  <a:moveTo>
                    <a:pt x="1954" y="1"/>
                  </a:moveTo>
                  <a:cubicBezTo>
                    <a:pt x="984" y="1"/>
                    <a:pt x="0" y="743"/>
                    <a:pt x="182" y="1803"/>
                  </a:cubicBezTo>
                  <a:cubicBezTo>
                    <a:pt x="254" y="2220"/>
                    <a:pt x="516" y="2589"/>
                    <a:pt x="861" y="2839"/>
                  </a:cubicBezTo>
                  <a:cubicBezTo>
                    <a:pt x="1194" y="3101"/>
                    <a:pt x="1599" y="3244"/>
                    <a:pt x="2004" y="3351"/>
                  </a:cubicBezTo>
                  <a:cubicBezTo>
                    <a:pt x="2385" y="3446"/>
                    <a:pt x="2778" y="3494"/>
                    <a:pt x="3159" y="3613"/>
                  </a:cubicBezTo>
                  <a:cubicBezTo>
                    <a:pt x="3528" y="3732"/>
                    <a:pt x="3897" y="3923"/>
                    <a:pt x="4123" y="4232"/>
                  </a:cubicBezTo>
                  <a:cubicBezTo>
                    <a:pt x="4635" y="4923"/>
                    <a:pt x="4373" y="5947"/>
                    <a:pt x="4802" y="6685"/>
                  </a:cubicBezTo>
                  <a:cubicBezTo>
                    <a:pt x="5159" y="7328"/>
                    <a:pt x="5957" y="7649"/>
                    <a:pt x="6671" y="7709"/>
                  </a:cubicBezTo>
                  <a:cubicBezTo>
                    <a:pt x="7374" y="7995"/>
                    <a:pt x="8314" y="8304"/>
                    <a:pt x="9493" y="8304"/>
                  </a:cubicBezTo>
                  <a:cubicBezTo>
                    <a:pt x="10291" y="8304"/>
                    <a:pt x="11184" y="8161"/>
                    <a:pt x="12184" y="7780"/>
                  </a:cubicBezTo>
                  <a:cubicBezTo>
                    <a:pt x="12898" y="7721"/>
                    <a:pt x="13708" y="7399"/>
                    <a:pt x="14065" y="6756"/>
                  </a:cubicBezTo>
                  <a:cubicBezTo>
                    <a:pt x="14494" y="6018"/>
                    <a:pt x="14232" y="4994"/>
                    <a:pt x="14744" y="4304"/>
                  </a:cubicBezTo>
                  <a:cubicBezTo>
                    <a:pt x="14982" y="3994"/>
                    <a:pt x="15339" y="3804"/>
                    <a:pt x="15720" y="3685"/>
                  </a:cubicBezTo>
                  <a:cubicBezTo>
                    <a:pt x="16089" y="3566"/>
                    <a:pt x="16482" y="3518"/>
                    <a:pt x="16863" y="3423"/>
                  </a:cubicBezTo>
                  <a:cubicBezTo>
                    <a:pt x="17268" y="3316"/>
                    <a:pt x="17673" y="3173"/>
                    <a:pt x="18018" y="2911"/>
                  </a:cubicBezTo>
                  <a:cubicBezTo>
                    <a:pt x="18351" y="2661"/>
                    <a:pt x="18613" y="2292"/>
                    <a:pt x="18685" y="1875"/>
                  </a:cubicBezTo>
                  <a:cubicBezTo>
                    <a:pt x="18877" y="815"/>
                    <a:pt x="17885" y="72"/>
                    <a:pt x="16913" y="72"/>
                  </a:cubicBezTo>
                  <a:cubicBezTo>
                    <a:pt x="16804" y="72"/>
                    <a:pt x="16696" y="82"/>
                    <a:pt x="16589" y="101"/>
                  </a:cubicBezTo>
                  <a:cubicBezTo>
                    <a:pt x="16053" y="196"/>
                    <a:pt x="15494" y="529"/>
                    <a:pt x="15256" y="1041"/>
                  </a:cubicBezTo>
                  <a:cubicBezTo>
                    <a:pt x="15029" y="1553"/>
                    <a:pt x="15125" y="2173"/>
                    <a:pt x="14887" y="2673"/>
                  </a:cubicBezTo>
                  <a:cubicBezTo>
                    <a:pt x="14660" y="3137"/>
                    <a:pt x="14184" y="3435"/>
                    <a:pt x="13684" y="3577"/>
                  </a:cubicBezTo>
                  <a:cubicBezTo>
                    <a:pt x="13196" y="3720"/>
                    <a:pt x="12672" y="3744"/>
                    <a:pt x="12172" y="3827"/>
                  </a:cubicBezTo>
                  <a:cubicBezTo>
                    <a:pt x="10922" y="4030"/>
                    <a:pt x="9898" y="5101"/>
                    <a:pt x="10231" y="6411"/>
                  </a:cubicBezTo>
                  <a:cubicBezTo>
                    <a:pt x="10315" y="6733"/>
                    <a:pt x="10469" y="7006"/>
                    <a:pt x="10660" y="7221"/>
                  </a:cubicBezTo>
                  <a:cubicBezTo>
                    <a:pt x="10862" y="7447"/>
                    <a:pt x="11124" y="7602"/>
                    <a:pt x="11410" y="7697"/>
                  </a:cubicBezTo>
                  <a:cubicBezTo>
                    <a:pt x="10712" y="7897"/>
                    <a:pt x="10072" y="7975"/>
                    <a:pt x="9491" y="7975"/>
                  </a:cubicBezTo>
                  <a:cubicBezTo>
                    <a:pt x="8686" y="7975"/>
                    <a:pt x="7995" y="7824"/>
                    <a:pt x="7421" y="7637"/>
                  </a:cubicBezTo>
                  <a:cubicBezTo>
                    <a:pt x="7731" y="7542"/>
                    <a:pt x="7993" y="7376"/>
                    <a:pt x="8207" y="7149"/>
                  </a:cubicBezTo>
                  <a:cubicBezTo>
                    <a:pt x="8398" y="6935"/>
                    <a:pt x="8552" y="6661"/>
                    <a:pt x="8636" y="6340"/>
                  </a:cubicBezTo>
                  <a:cubicBezTo>
                    <a:pt x="8969" y="5030"/>
                    <a:pt x="7945" y="3958"/>
                    <a:pt x="6695" y="3756"/>
                  </a:cubicBezTo>
                  <a:cubicBezTo>
                    <a:pt x="6195" y="3673"/>
                    <a:pt x="5671" y="3649"/>
                    <a:pt x="5183" y="3506"/>
                  </a:cubicBezTo>
                  <a:cubicBezTo>
                    <a:pt x="4695" y="3363"/>
                    <a:pt x="4207" y="3065"/>
                    <a:pt x="3980" y="2601"/>
                  </a:cubicBezTo>
                  <a:cubicBezTo>
                    <a:pt x="3742" y="2101"/>
                    <a:pt x="3838" y="1482"/>
                    <a:pt x="3611" y="970"/>
                  </a:cubicBezTo>
                  <a:cubicBezTo>
                    <a:pt x="3373" y="458"/>
                    <a:pt x="2826" y="125"/>
                    <a:pt x="2278" y="29"/>
                  </a:cubicBezTo>
                  <a:cubicBezTo>
                    <a:pt x="2171" y="10"/>
                    <a:pt x="2063" y="1"/>
                    <a:pt x="1954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6408222" y="1535543"/>
              <a:ext cx="14947" cy="1166321"/>
            </a:xfrm>
            <a:custGeom>
              <a:rect b="b" l="l" r="r" t="t"/>
              <a:pathLst>
                <a:path extrusionOk="0" h="111503" w="1429">
                  <a:moveTo>
                    <a:pt x="0" y="0"/>
                  </a:moveTo>
                  <a:lnTo>
                    <a:pt x="0" y="111502"/>
                  </a:lnTo>
                  <a:lnTo>
                    <a:pt x="1429" y="111502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7281987" y="1487092"/>
              <a:ext cx="146597" cy="31777"/>
            </a:xfrm>
            <a:custGeom>
              <a:rect b="b" l="l" r="r" t="t"/>
              <a:pathLst>
                <a:path extrusionOk="0" h="3038" w="14015">
                  <a:moveTo>
                    <a:pt x="1525" y="1"/>
                  </a:moveTo>
                  <a:cubicBezTo>
                    <a:pt x="691" y="1"/>
                    <a:pt x="1" y="680"/>
                    <a:pt x="1" y="1513"/>
                  </a:cubicBezTo>
                  <a:cubicBezTo>
                    <a:pt x="1" y="2358"/>
                    <a:pt x="691" y="3037"/>
                    <a:pt x="1525" y="3037"/>
                  </a:cubicBezTo>
                  <a:lnTo>
                    <a:pt x="12490" y="3037"/>
                  </a:lnTo>
                  <a:cubicBezTo>
                    <a:pt x="13324" y="3037"/>
                    <a:pt x="14014" y="2358"/>
                    <a:pt x="14014" y="1513"/>
                  </a:cubicBezTo>
                  <a:cubicBezTo>
                    <a:pt x="14014" y="680"/>
                    <a:pt x="13324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7081354" y="1276752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25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25" y="3048"/>
                  </a:cubicBezTo>
                  <a:lnTo>
                    <a:pt x="12490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7272521" y="1149349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7272521" y="1891601"/>
              <a:ext cx="146471" cy="31893"/>
            </a:xfrm>
            <a:custGeom>
              <a:rect b="b" l="l" r="r" t="t"/>
              <a:pathLst>
                <a:path extrusionOk="0" h="3049" w="14003">
                  <a:moveTo>
                    <a:pt x="1513" y="0"/>
                  </a:moveTo>
                  <a:cubicBezTo>
                    <a:pt x="679" y="0"/>
                    <a:pt x="1" y="691"/>
                    <a:pt x="1" y="1524"/>
                  </a:cubicBezTo>
                  <a:cubicBezTo>
                    <a:pt x="1" y="2358"/>
                    <a:pt x="679" y="3048"/>
                    <a:pt x="1513" y="3048"/>
                  </a:cubicBezTo>
                  <a:lnTo>
                    <a:pt x="12478" y="3048"/>
                  </a:lnTo>
                  <a:cubicBezTo>
                    <a:pt x="13324" y="3048"/>
                    <a:pt x="14002" y="2358"/>
                    <a:pt x="14002" y="1524"/>
                  </a:cubicBezTo>
                  <a:cubicBezTo>
                    <a:pt x="14002" y="691"/>
                    <a:pt x="13324" y="0"/>
                    <a:pt x="12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7100412" y="2054118"/>
              <a:ext cx="146586" cy="31893"/>
            </a:xfrm>
            <a:custGeom>
              <a:rect b="b" l="l" r="r" t="t"/>
              <a:pathLst>
                <a:path extrusionOk="0" h="3049" w="14014">
                  <a:moveTo>
                    <a:pt x="1524" y="1"/>
                  </a:moveTo>
                  <a:cubicBezTo>
                    <a:pt x="691" y="1"/>
                    <a:pt x="0" y="680"/>
                    <a:pt x="0" y="1525"/>
                  </a:cubicBezTo>
                  <a:cubicBezTo>
                    <a:pt x="0" y="2358"/>
                    <a:pt x="691" y="3049"/>
                    <a:pt x="1524" y="3049"/>
                  </a:cubicBezTo>
                  <a:lnTo>
                    <a:pt x="12490" y="3049"/>
                  </a:lnTo>
                  <a:cubicBezTo>
                    <a:pt x="13323" y="3049"/>
                    <a:pt x="14014" y="2358"/>
                    <a:pt x="14014" y="1525"/>
                  </a:cubicBezTo>
                  <a:cubicBezTo>
                    <a:pt x="14014" y="680"/>
                    <a:pt x="13323" y="1"/>
                    <a:pt x="1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8172447" y="2323380"/>
              <a:ext cx="277106" cy="476118"/>
            </a:xfrm>
            <a:custGeom>
              <a:rect b="b" l="l" r="r" t="t"/>
              <a:pathLst>
                <a:path extrusionOk="0" h="45518" w="26492">
                  <a:moveTo>
                    <a:pt x="12073" y="0"/>
                  </a:moveTo>
                  <a:cubicBezTo>
                    <a:pt x="5429" y="0"/>
                    <a:pt x="0" y="5441"/>
                    <a:pt x="0" y="12073"/>
                  </a:cubicBezTo>
                  <a:lnTo>
                    <a:pt x="0" y="33457"/>
                  </a:lnTo>
                  <a:cubicBezTo>
                    <a:pt x="0" y="40088"/>
                    <a:pt x="5429" y="45518"/>
                    <a:pt x="12073" y="45518"/>
                  </a:cubicBezTo>
                  <a:lnTo>
                    <a:pt x="14419" y="45518"/>
                  </a:lnTo>
                  <a:cubicBezTo>
                    <a:pt x="21062" y="45518"/>
                    <a:pt x="26492" y="40088"/>
                    <a:pt x="26492" y="33457"/>
                  </a:cubicBezTo>
                  <a:lnTo>
                    <a:pt x="26492" y="12073"/>
                  </a:lnTo>
                  <a:cubicBezTo>
                    <a:pt x="26492" y="5441"/>
                    <a:pt x="21062" y="0"/>
                    <a:pt x="144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8172573" y="2452278"/>
              <a:ext cx="229283" cy="94035"/>
            </a:xfrm>
            <a:custGeom>
              <a:rect b="b" l="l" r="r" t="t"/>
              <a:pathLst>
                <a:path extrusionOk="0" h="8990" w="21920">
                  <a:moveTo>
                    <a:pt x="0" y="0"/>
                  </a:moveTo>
                  <a:lnTo>
                    <a:pt x="0" y="8989"/>
                  </a:lnTo>
                  <a:lnTo>
                    <a:pt x="21920" y="8989"/>
                  </a:lnTo>
                  <a:lnTo>
                    <a:pt x="2192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8210679" y="2579681"/>
              <a:ext cx="38242" cy="148208"/>
            </a:xfrm>
            <a:custGeom>
              <a:rect b="b" l="l" r="r" t="t"/>
              <a:pathLst>
                <a:path extrusionOk="0" h="14169" w="3656">
                  <a:moveTo>
                    <a:pt x="1822" y="0"/>
                  </a:moveTo>
                  <a:cubicBezTo>
                    <a:pt x="822" y="0"/>
                    <a:pt x="0" y="834"/>
                    <a:pt x="0" y="1834"/>
                  </a:cubicBezTo>
                  <a:lnTo>
                    <a:pt x="0" y="12335"/>
                  </a:lnTo>
                  <a:cubicBezTo>
                    <a:pt x="0" y="13347"/>
                    <a:pt x="822" y="14169"/>
                    <a:pt x="1822" y="14169"/>
                  </a:cubicBezTo>
                  <a:cubicBezTo>
                    <a:pt x="2834" y="14169"/>
                    <a:pt x="3656" y="13347"/>
                    <a:pt x="3656" y="12335"/>
                  </a:cubicBezTo>
                  <a:lnTo>
                    <a:pt x="3656" y="1834"/>
                  </a:lnTo>
                  <a:cubicBezTo>
                    <a:pt x="3656" y="834"/>
                    <a:pt x="2834" y="0"/>
                    <a:pt x="1822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7013856" y="2350398"/>
              <a:ext cx="269763" cy="463545"/>
            </a:xfrm>
            <a:custGeom>
              <a:rect b="b" l="l" r="r" t="t"/>
              <a:pathLst>
                <a:path extrusionOk="0" h="44316" w="25790">
                  <a:moveTo>
                    <a:pt x="11752" y="1"/>
                  </a:moveTo>
                  <a:cubicBezTo>
                    <a:pt x="5287" y="1"/>
                    <a:pt x="0" y="5287"/>
                    <a:pt x="0" y="11752"/>
                  </a:cubicBezTo>
                  <a:lnTo>
                    <a:pt x="0" y="32553"/>
                  </a:lnTo>
                  <a:cubicBezTo>
                    <a:pt x="0" y="39018"/>
                    <a:pt x="5287" y="44316"/>
                    <a:pt x="11752" y="44316"/>
                  </a:cubicBezTo>
                  <a:lnTo>
                    <a:pt x="14038" y="44316"/>
                  </a:lnTo>
                  <a:cubicBezTo>
                    <a:pt x="20503" y="44316"/>
                    <a:pt x="25789" y="39018"/>
                    <a:pt x="25789" y="32553"/>
                  </a:cubicBezTo>
                  <a:lnTo>
                    <a:pt x="25789" y="11752"/>
                  </a:lnTo>
                  <a:cubicBezTo>
                    <a:pt x="25789" y="5287"/>
                    <a:pt x="20503" y="1"/>
                    <a:pt x="14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7013981" y="2475813"/>
              <a:ext cx="223185" cy="91546"/>
            </a:xfrm>
            <a:custGeom>
              <a:rect b="b" l="l" r="r" t="t"/>
              <a:pathLst>
                <a:path extrusionOk="0" h="8752" w="21337">
                  <a:moveTo>
                    <a:pt x="0" y="0"/>
                  </a:moveTo>
                  <a:lnTo>
                    <a:pt x="0" y="8752"/>
                  </a:lnTo>
                  <a:lnTo>
                    <a:pt x="21336" y="8752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7050968" y="2599858"/>
              <a:ext cx="37248" cy="144222"/>
            </a:xfrm>
            <a:custGeom>
              <a:rect b="b" l="l" r="r" t="t"/>
              <a:pathLst>
                <a:path extrusionOk="0" h="13788" w="3561">
                  <a:moveTo>
                    <a:pt x="1786" y="0"/>
                  </a:moveTo>
                  <a:cubicBezTo>
                    <a:pt x="810" y="0"/>
                    <a:pt x="0" y="798"/>
                    <a:pt x="0" y="1786"/>
                  </a:cubicBezTo>
                  <a:lnTo>
                    <a:pt x="0" y="12013"/>
                  </a:lnTo>
                  <a:cubicBezTo>
                    <a:pt x="0" y="12990"/>
                    <a:pt x="810" y="13787"/>
                    <a:pt x="1786" y="13787"/>
                  </a:cubicBezTo>
                  <a:cubicBezTo>
                    <a:pt x="2763" y="13787"/>
                    <a:pt x="3560" y="12990"/>
                    <a:pt x="3560" y="12013"/>
                  </a:cubicBezTo>
                  <a:lnTo>
                    <a:pt x="3560" y="1786"/>
                  </a:lnTo>
                  <a:cubicBezTo>
                    <a:pt x="3560" y="810"/>
                    <a:pt x="2763" y="0"/>
                    <a:pt x="1786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7258819" y="1969832"/>
              <a:ext cx="439634" cy="717462"/>
            </a:xfrm>
            <a:custGeom>
              <a:rect b="b" l="l" r="r" t="t"/>
              <a:pathLst>
                <a:path extrusionOk="0" h="68591" w="42030">
                  <a:moveTo>
                    <a:pt x="7141" y="1"/>
                  </a:moveTo>
                  <a:cubicBezTo>
                    <a:pt x="6448" y="1"/>
                    <a:pt x="5730" y="101"/>
                    <a:pt x="4990" y="320"/>
                  </a:cubicBezTo>
                  <a:cubicBezTo>
                    <a:pt x="3585" y="737"/>
                    <a:pt x="1549" y="1832"/>
                    <a:pt x="1" y="3273"/>
                  </a:cubicBezTo>
                  <a:lnTo>
                    <a:pt x="1" y="68590"/>
                  </a:lnTo>
                  <a:lnTo>
                    <a:pt x="42030" y="68590"/>
                  </a:lnTo>
                  <a:lnTo>
                    <a:pt x="42030" y="30002"/>
                  </a:lnTo>
                  <a:cubicBezTo>
                    <a:pt x="40636" y="30452"/>
                    <a:pt x="39068" y="30666"/>
                    <a:pt x="37458" y="30666"/>
                  </a:cubicBezTo>
                  <a:cubicBezTo>
                    <a:pt x="32934" y="30666"/>
                    <a:pt x="28083" y="28977"/>
                    <a:pt x="25861" y="26097"/>
                  </a:cubicBezTo>
                  <a:cubicBezTo>
                    <a:pt x="21539" y="20477"/>
                    <a:pt x="20932" y="12214"/>
                    <a:pt x="16563" y="6333"/>
                  </a:cubicBezTo>
                  <a:cubicBezTo>
                    <a:pt x="14264" y="3244"/>
                    <a:pt x="11087" y="1"/>
                    <a:pt x="7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7589480" y="1929832"/>
              <a:ext cx="14330" cy="358433"/>
            </a:xfrm>
            <a:custGeom>
              <a:rect b="b" l="l" r="r" t="t"/>
              <a:pathLst>
                <a:path extrusionOk="0" h="34267" w="1370">
                  <a:moveTo>
                    <a:pt x="0" y="1"/>
                  </a:moveTo>
                  <a:lnTo>
                    <a:pt x="0" y="34267"/>
                  </a:lnTo>
                  <a:lnTo>
                    <a:pt x="1369" y="34267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7519356" y="1810881"/>
              <a:ext cx="226051" cy="156701"/>
            </a:xfrm>
            <a:custGeom>
              <a:rect b="b" l="l" r="r" t="t"/>
              <a:pathLst>
                <a:path extrusionOk="0" h="14981" w="21611">
                  <a:moveTo>
                    <a:pt x="6624" y="0"/>
                  </a:moveTo>
                  <a:cubicBezTo>
                    <a:pt x="4384" y="0"/>
                    <a:pt x="2564" y="748"/>
                    <a:pt x="1703" y="2240"/>
                  </a:cubicBezTo>
                  <a:cubicBezTo>
                    <a:pt x="1" y="5181"/>
                    <a:pt x="2692" y="9932"/>
                    <a:pt x="7728" y="12825"/>
                  </a:cubicBezTo>
                  <a:cubicBezTo>
                    <a:pt x="10215" y="14263"/>
                    <a:pt x="12806" y="14980"/>
                    <a:pt x="14996" y="14980"/>
                  </a:cubicBezTo>
                  <a:cubicBezTo>
                    <a:pt x="17231" y="14980"/>
                    <a:pt x="19048" y="14233"/>
                    <a:pt x="19908" y="12742"/>
                  </a:cubicBezTo>
                  <a:cubicBezTo>
                    <a:pt x="21611" y="9789"/>
                    <a:pt x="18920" y="5050"/>
                    <a:pt x="13895" y="2145"/>
                  </a:cubicBezTo>
                  <a:cubicBezTo>
                    <a:pt x="11405" y="715"/>
                    <a:pt x="8814" y="0"/>
                    <a:pt x="66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7561698" y="1810892"/>
              <a:ext cx="168396" cy="109537"/>
            </a:xfrm>
            <a:custGeom>
              <a:rect b="b" l="l" r="r" t="t"/>
              <a:pathLst>
                <a:path extrusionOk="0" h="10472" w="16099">
                  <a:moveTo>
                    <a:pt x="2588" y="0"/>
                  </a:moveTo>
                  <a:cubicBezTo>
                    <a:pt x="2096" y="0"/>
                    <a:pt x="1625" y="36"/>
                    <a:pt x="1180" y="108"/>
                  </a:cubicBezTo>
                  <a:cubicBezTo>
                    <a:pt x="1" y="3728"/>
                    <a:pt x="3620" y="7800"/>
                    <a:pt x="6883" y="9383"/>
                  </a:cubicBezTo>
                  <a:cubicBezTo>
                    <a:pt x="8429" y="10135"/>
                    <a:pt x="9913" y="10471"/>
                    <a:pt x="11316" y="10471"/>
                  </a:cubicBezTo>
                  <a:cubicBezTo>
                    <a:pt x="13046" y="10471"/>
                    <a:pt x="14652" y="9960"/>
                    <a:pt x="16098" y="9086"/>
                  </a:cubicBezTo>
                  <a:cubicBezTo>
                    <a:pt x="15348" y="6657"/>
                    <a:pt x="13086" y="4025"/>
                    <a:pt x="9847" y="2144"/>
                  </a:cubicBezTo>
                  <a:cubicBezTo>
                    <a:pt x="7368" y="715"/>
                    <a:pt x="4777" y="0"/>
                    <a:pt x="2588" y="0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7610526" y="1846268"/>
              <a:ext cx="63021" cy="71620"/>
            </a:xfrm>
            <a:custGeom>
              <a:rect b="b" l="l" r="r" t="t"/>
              <a:pathLst>
                <a:path extrusionOk="0" h="6847" w="6025">
                  <a:moveTo>
                    <a:pt x="5322" y="0"/>
                  </a:moveTo>
                  <a:lnTo>
                    <a:pt x="0" y="6263"/>
                  </a:lnTo>
                  <a:lnTo>
                    <a:pt x="691" y="6847"/>
                  </a:lnTo>
                  <a:lnTo>
                    <a:pt x="6025" y="584"/>
                  </a:lnTo>
                  <a:lnTo>
                    <a:pt x="53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7293201" y="2307313"/>
              <a:ext cx="214963" cy="23922"/>
            </a:xfrm>
            <a:custGeom>
              <a:rect b="b" l="l" r="r" t="t"/>
              <a:pathLst>
                <a:path extrusionOk="0" h="2287" w="20551">
                  <a:moveTo>
                    <a:pt x="0" y="0"/>
                  </a:moveTo>
                  <a:lnTo>
                    <a:pt x="0" y="2286"/>
                  </a:lnTo>
                  <a:lnTo>
                    <a:pt x="20550" y="2286"/>
                  </a:lnTo>
                  <a:lnTo>
                    <a:pt x="2055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7295565" y="2376684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295565" y="2448293"/>
              <a:ext cx="215089" cy="23922"/>
            </a:xfrm>
            <a:custGeom>
              <a:rect b="b" l="l" r="r" t="t"/>
              <a:pathLst>
                <a:path extrusionOk="0" h="2287" w="20563">
                  <a:moveTo>
                    <a:pt x="0" y="0"/>
                  </a:moveTo>
                  <a:lnTo>
                    <a:pt x="0" y="2286"/>
                  </a:lnTo>
                  <a:lnTo>
                    <a:pt x="20562" y="2286"/>
                  </a:lnTo>
                  <a:lnTo>
                    <a:pt x="20562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7295565" y="2529609"/>
              <a:ext cx="215089" cy="23807"/>
            </a:xfrm>
            <a:custGeom>
              <a:rect b="b" l="l" r="r" t="t"/>
              <a:pathLst>
                <a:path extrusionOk="0" h="2276" w="20563">
                  <a:moveTo>
                    <a:pt x="0" y="1"/>
                  </a:moveTo>
                  <a:lnTo>
                    <a:pt x="0" y="2275"/>
                  </a:lnTo>
                  <a:lnTo>
                    <a:pt x="20562" y="2275"/>
                  </a:lnTo>
                  <a:lnTo>
                    <a:pt x="2056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7599563" y="2560246"/>
              <a:ext cx="37123" cy="144233"/>
            </a:xfrm>
            <a:custGeom>
              <a:rect b="b" l="l" r="r" t="t"/>
              <a:pathLst>
                <a:path extrusionOk="0" h="13789" w="3549">
                  <a:moveTo>
                    <a:pt x="1774" y="1"/>
                  </a:moveTo>
                  <a:cubicBezTo>
                    <a:pt x="798" y="1"/>
                    <a:pt x="0" y="799"/>
                    <a:pt x="0" y="1775"/>
                  </a:cubicBezTo>
                  <a:lnTo>
                    <a:pt x="0" y="12002"/>
                  </a:lnTo>
                  <a:cubicBezTo>
                    <a:pt x="0" y="12979"/>
                    <a:pt x="798" y="13788"/>
                    <a:pt x="1774" y="13788"/>
                  </a:cubicBezTo>
                  <a:cubicBezTo>
                    <a:pt x="2751" y="13788"/>
                    <a:pt x="3549" y="12979"/>
                    <a:pt x="3549" y="12002"/>
                  </a:cubicBezTo>
                  <a:lnTo>
                    <a:pt x="3549" y="1775"/>
                  </a:lnTo>
                  <a:cubicBezTo>
                    <a:pt x="3549" y="799"/>
                    <a:pt x="2751" y="1"/>
                    <a:pt x="1774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6841736" y="1715570"/>
              <a:ext cx="58545" cy="309323"/>
            </a:xfrm>
            <a:custGeom>
              <a:rect b="b" l="l" r="r" t="t"/>
              <a:pathLst>
                <a:path extrusionOk="0" h="29572" w="5597">
                  <a:moveTo>
                    <a:pt x="794" y="0"/>
                  </a:moveTo>
                  <a:cubicBezTo>
                    <a:pt x="493" y="0"/>
                    <a:pt x="191" y="215"/>
                    <a:pt x="191" y="601"/>
                  </a:cubicBezTo>
                  <a:lnTo>
                    <a:pt x="1" y="29462"/>
                  </a:lnTo>
                  <a:cubicBezTo>
                    <a:pt x="135" y="29537"/>
                    <a:pt x="279" y="29572"/>
                    <a:pt x="421" y="29572"/>
                  </a:cubicBezTo>
                  <a:cubicBezTo>
                    <a:pt x="799" y="29572"/>
                    <a:pt x="1162" y="29327"/>
                    <a:pt x="1275" y="28938"/>
                  </a:cubicBezTo>
                  <a:lnTo>
                    <a:pt x="5454" y="14996"/>
                  </a:lnTo>
                  <a:cubicBezTo>
                    <a:pt x="5597" y="14496"/>
                    <a:pt x="5597" y="13960"/>
                    <a:pt x="5442" y="13460"/>
                  </a:cubicBezTo>
                  <a:lnTo>
                    <a:pt x="1358" y="423"/>
                  </a:lnTo>
                  <a:cubicBezTo>
                    <a:pt x="1269" y="134"/>
                    <a:pt x="1032" y="0"/>
                    <a:pt x="7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6607140" y="2040123"/>
              <a:ext cx="242965" cy="126263"/>
            </a:xfrm>
            <a:custGeom>
              <a:rect b="b" l="l" r="r" t="t"/>
              <a:pathLst>
                <a:path extrusionOk="0" h="12071" w="23228">
                  <a:moveTo>
                    <a:pt x="22549" y="0"/>
                  </a:moveTo>
                  <a:cubicBezTo>
                    <a:pt x="22469" y="0"/>
                    <a:pt x="22384" y="20"/>
                    <a:pt x="22298" y="65"/>
                  </a:cubicBezTo>
                  <a:lnTo>
                    <a:pt x="21" y="11328"/>
                  </a:lnTo>
                  <a:cubicBezTo>
                    <a:pt x="0" y="11742"/>
                    <a:pt x="337" y="12070"/>
                    <a:pt x="748" y="12070"/>
                  </a:cubicBezTo>
                  <a:cubicBezTo>
                    <a:pt x="798" y="12070"/>
                    <a:pt x="850" y="12065"/>
                    <a:pt x="902" y="12055"/>
                  </a:cubicBezTo>
                  <a:lnTo>
                    <a:pt x="13190" y="9602"/>
                  </a:lnTo>
                  <a:cubicBezTo>
                    <a:pt x="13630" y="9507"/>
                    <a:pt x="14047" y="9292"/>
                    <a:pt x="14368" y="8983"/>
                  </a:cubicBezTo>
                  <a:lnTo>
                    <a:pt x="22869" y="851"/>
                  </a:lnTo>
                  <a:cubicBezTo>
                    <a:pt x="23228" y="513"/>
                    <a:pt x="22954" y="0"/>
                    <a:pt x="22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6841736" y="1761709"/>
              <a:ext cx="58545" cy="263184"/>
            </a:xfrm>
            <a:custGeom>
              <a:rect b="b" l="l" r="r" t="t"/>
              <a:pathLst>
                <a:path extrusionOk="0" h="25161" w="5597">
                  <a:moveTo>
                    <a:pt x="2608" y="0"/>
                  </a:moveTo>
                  <a:cubicBezTo>
                    <a:pt x="1834" y="1667"/>
                    <a:pt x="2287" y="3798"/>
                    <a:pt x="2692" y="5525"/>
                  </a:cubicBezTo>
                  <a:cubicBezTo>
                    <a:pt x="3132" y="7394"/>
                    <a:pt x="3823" y="9263"/>
                    <a:pt x="3954" y="11192"/>
                  </a:cubicBezTo>
                  <a:cubicBezTo>
                    <a:pt x="4168" y="14514"/>
                    <a:pt x="2430" y="17181"/>
                    <a:pt x="37" y="19157"/>
                  </a:cubicBezTo>
                  <a:lnTo>
                    <a:pt x="1" y="25051"/>
                  </a:lnTo>
                  <a:cubicBezTo>
                    <a:pt x="135" y="25126"/>
                    <a:pt x="279" y="25161"/>
                    <a:pt x="421" y="25161"/>
                  </a:cubicBezTo>
                  <a:cubicBezTo>
                    <a:pt x="799" y="25161"/>
                    <a:pt x="1162" y="24916"/>
                    <a:pt x="1275" y="24527"/>
                  </a:cubicBezTo>
                  <a:lnTo>
                    <a:pt x="5454" y="10585"/>
                  </a:lnTo>
                  <a:cubicBezTo>
                    <a:pt x="5597" y="10085"/>
                    <a:pt x="5597" y="9549"/>
                    <a:pt x="5442" y="9049"/>
                  </a:cubicBezTo>
                  <a:lnTo>
                    <a:pt x="2608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6607140" y="2065331"/>
              <a:ext cx="222285" cy="101054"/>
            </a:xfrm>
            <a:custGeom>
              <a:rect b="b" l="l" r="r" t="t"/>
              <a:pathLst>
                <a:path extrusionOk="0" h="9661" w="21251">
                  <a:moveTo>
                    <a:pt x="21250" y="1"/>
                  </a:moveTo>
                  <a:cubicBezTo>
                    <a:pt x="19500" y="1286"/>
                    <a:pt x="16297" y="2013"/>
                    <a:pt x="15178" y="2679"/>
                  </a:cubicBezTo>
                  <a:cubicBezTo>
                    <a:pt x="14452" y="3120"/>
                    <a:pt x="14047" y="3822"/>
                    <a:pt x="13416" y="4358"/>
                  </a:cubicBezTo>
                  <a:cubicBezTo>
                    <a:pt x="12904" y="4799"/>
                    <a:pt x="12261" y="5084"/>
                    <a:pt x="11642" y="5335"/>
                  </a:cubicBezTo>
                  <a:cubicBezTo>
                    <a:pt x="10118" y="5977"/>
                    <a:pt x="8570" y="6656"/>
                    <a:pt x="6903" y="6704"/>
                  </a:cubicBezTo>
                  <a:cubicBezTo>
                    <a:pt x="6812" y="6707"/>
                    <a:pt x="6721" y="6708"/>
                    <a:pt x="6630" y="6708"/>
                  </a:cubicBezTo>
                  <a:cubicBezTo>
                    <a:pt x="6000" y="6708"/>
                    <a:pt x="5389" y="6637"/>
                    <a:pt x="4796" y="6501"/>
                  </a:cubicBezTo>
                  <a:lnTo>
                    <a:pt x="21" y="8918"/>
                  </a:lnTo>
                  <a:cubicBezTo>
                    <a:pt x="0" y="9332"/>
                    <a:pt x="337" y="9660"/>
                    <a:pt x="748" y="9660"/>
                  </a:cubicBezTo>
                  <a:cubicBezTo>
                    <a:pt x="798" y="9660"/>
                    <a:pt x="850" y="9655"/>
                    <a:pt x="902" y="9645"/>
                  </a:cubicBezTo>
                  <a:lnTo>
                    <a:pt x="13190" y="7192"/>
                  </a:lnTo>
                  <a:cubicBezTo>
                    <a:pt x="13630" y="7097"/>
                    <a:pt x="14047" y="6882"/>
                    <a:pt x="14380" y="6573"/>
                  </a:cubicBezTo>
                  <a:lnTo>
                    <a:pt x="21250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6876485" y="2025981"/>
              <a:ext cx="13462" cy="729188"/>
            </a:xfrm>
            <a:custGeom>
              <a:rect b="b" l="l" r="r" t="t"/>
              <a:pathLst>
                <a:path extrusionOk="0" h="69712" w="1287">
                  <a:moveTo>
                    <a:pt x="644" y="0"/>
                  </a:moveTo>
                  <a:cubicBezTo>
                    <a:pt x="287" y="0"/>
                    <a:pt x="1" y="286"/>
                    <a:pt x="1" y="643"/>
                  </a:cubicBezTo>
                  <a:lnTo>
                    <a:pt x="1" y="69068"/>
                  </a:lnTo>
                  <a:cubicBezTo>
                    <a:pt x="1" y="69425"/>
                    <a:pt x="287" y="69711"/>
                    <a:pt x="644" y="69711"/>
                  </a:cubicBezTo>
                  <a:cubicBezTo>
                    <a:pt x="1001" y="69711"/>
                    <a:pt x="1287" y="69425"/>
                    <a:pt x="1287" y="69068"/>
                  </a:cubicBezTo>
                  <a:lnTo>
                    <a:pt x="1287" y="643"/>
                  </a:lnTo>
                  <a:cubicBezTo>
                    <a:pt x="1287" y="286"/>
                    <a:pt x="1001" y="0"/>
                    <a:pt x="6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6842866" y="2010280"/>
              <a:ext cx="105364" cy="58304"/>
            </a:xfrm>
            <a:custGeom>
              <a:rect b="b" l="l" r="r" t="t"/>
              <a:pathLst>
                <a:path extrusionOk="0" h="5574" w="10073">
                  <a:moveTo>
                    <a:pt x="2786" y="1"/>
                  </a:moveTo>
                  <a:cubicBezTo>
                    <a:pt x="1250" y="1"/>
                    <a:pt x="0" y="1251"/>
                    <a:pt x="0" y="2787"/>
                  </a:cubicBezTo>
                  <a:cubicBezTo>
                    <a:pt x="0" y="4323"/>
                    <a:pt x="1250" y="5573"/>
                    <a:pt x="2786" y="5573"/>
                  </a:cubicBezTo>
                  <a:lnTo>
                    <a:pt x="7287" y="5573"/>
                  </a:lnTo>
                  <a:cubicBezTo>
                    <a:pt x="8823" y="5573"/>
                    <a:pt x="10073" y="4323"/>
                    <a:pt x="10073" y="2787"/>
                  </a:cubicBezTo>
                  <a:cubicBezTo>
                    <a:pt x="10073" y="1251"/>
                    <a:pt x="8823" y="1"/>
                    <a:pt x="7287" y="1"/>
                  </a:cubicBez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815838" y="2010165"/>
              <a:ext cx="65145" cy="60658"/>
            </a:xfrm>
            <a:custGeom>
              <a:rect b="b" l="l" r="r" t="t"/>
              <a:pathLst>
                <a:path extrusionOk="0" h="5799" w="6228">
                  <a:moveTo>
                    <a:pt x="3120" y="0"/>
                  </a:moveTo>
                  <a:cubicBezTo>
                    <a:pt x="1393" y="0"/>
                    <a:pt x="0" y="1298"/>
                    <a:pt x="0" y="2905"/>
                  </a:cubicBezTo>
                  <a:cubicBezTo>
                    <a:pt x="0" y="4501"/>
                    <a:pt x="1393" y="5798"/>
                    <a:pt x="3120" y="5798"/>
                  </a:cubicBezTo>
                  <a:cubicBezTo>
                    <a:pt x="4834" y="5798"/>
                    <a:pt x="6227" y="4501"/>
                    <a:pt x="6227" y="2905"/>
                  </a:cubicBezTo>
                  <a:cubicBezTo>
                    <a:pt x="6227" y="1298"/>
                    <a:pt x="4834" y="0"/>
                    <a:pt x="31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6846224" y="2037183"/>
              <a:ext cx="102006" cy="14581"/>
            </a:xfrm>
            <a:custGeom>
              <a:rect b="b" l="l" r="r" t="t"/>
              <a:pathLst>
                <a:path extrusionOk="0" h="1394" w="9752">
                  <a:moveTo>
                    <a:pt x="691" y="1"/>
                  </a:moveTo>
                  <a:cubicBezTo>
                    <a:pt x="310" y="1"/>
                    <a:pt x="1" y="310"/>
                    <a:pt x="1" y="691"/>
                  </a:cubicBezTo>
                  <a:cubicBezTo>
                    <a:pt x="1" y="1072"/>
                    <a:pt x="310" y="1394"/>
                    <a:pt x="691" y="1394"/>
                  </a:cubicBezTo>
                  <a:lnTo>
                    <a:pt x="9061" y="1394"/>
                  </a:lnTo>
                  <a:cubicBezTo>
                    <a:pt x="9442" y="1394"/>
                    <a:pt x="9752" y="1072"/>
                    <a:pt x="9752" y="691"/>
                  </a:cubicBezTo>
                  <a:cubicBezTo>
                    <a:pt x="9752" y="310"/>
                    <a:pt x="9442" y="1"/>
                    <a:pt x="90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6862165" y="2042790"/>
              <a:ext cx="237003" cy="137016"/>
            </a:xfrm>
            <a:custGeom>
              <a:rect b="b" l="l" r="r" t="t"/>
              <a:pathLst>
                <a:path extrusionOk="0" h="13099" w="22658">
                  <a:moveTo>
                    <a:pt x="723" y="0"/>
                  </a:moveTo>
                  <a:cubicBezTo>
                    <a:pt x="328" y="0"/>
                    <a:pt x="1" y="303"/>
                    <a:pt x="1" y="703"/>
                  </a:cubicBezTo>
                  <a:lnTo>
                    <a:pt x="21718" y="13026"/>
                  </a:lnTo>
                  <a:cubicBezTo>
                    <a:pt x="21808" y="13076"/>
                    <a:pt x="21898" y="13099"/>
                    <a:pt x="21983" y="13099"/>
                  </a:cubicBezTo>
                  <a:cubicBezTo>
                    <a:pt x="22378" y="13099"/>
                    <a:pt x="22658" y="12617"/>
                    <a:pt x="22325" y="12264"/>
                  </a:cubicBezTo>
                  <a:lnTo>
                    <a:pt x="14229" y="3739"/>
                  </a:lnTo>
                  <a:cubicBezTo>
                    <a:pt x="13919" y="3406"/>
                    <a:pt x="13514" y="3168"/>
                    <a:pt x="13074" y="3060"/>
                  </a:cubicBezTo>
                  <a:lnTo>
                    <a:pt x="917" y="24"/>
                  </a:lnTo>
                  <a:cubicBezTo>
                    <a:pt x="851" y="8"/>
                    <a:pt x="786" y="0"/>
                    <a:pt x="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0"/>
            <p:cNvSpPr/>
            <p:nvPr/>
          </p:nvSpPr>
          <p:spPr>
            <a:xfrm>
              <a:off x="6898283" y="2049641"/>
              <a:ext cx="200884" cy="130164"/>
            </a:xfrm>
            <a:custGeom>
              <a:rect b="b" l="l" r="r" t="t"/>
              <a:pathLst>
                <a:path extrusionOk="0" h="12444" w="19205">
                  <a:moveTo>
                    <a:pt x="0" y="0"/>
                  </a:moveTo>
                  <a:cubicBezTo>
                    <a:pt x="524" y="1786"/>
                    <a:pt x="2310" y="2501"/>
                    <a:pt x="4227" y="2905"/>
                  </a:cubicBezTo>
                  <a:cubicBezTo>
                    <a:pt x="6549" y="3382"/>
                    <a:pt x="8859" y="3620"/>
                    <a:pt x="10811" y="5084"/>
                  </a:cubicBezTo>
                  <a:cubicBezTo>
                    <a:pt x="12395" y="6287"/>
                    <a:pt x="13073" y="7835"/>
                    <a:pt x="13204" y="9502"/>
                  </a:cubicBezTo>
                  <a:lnTo>
                    <a:pt x="18265" y="12371"/>
                  </a:lnTo>
                  <a:cubicBezTo>
                    <a:pt x="18355" y="12421"/>
                    <a:pt x="18445" y="12444"/>
                    <a:pt x="18530" y="12444"/>
                  </a:cubicBezTo>
                  <a:cubicBezTo>
                    <a:pt x="18925" y="12444"/>
                    <a:pt x="19205" y="11962"/>
                    <a:pt x="18872" y="11609"/>
                  </a:cubicBezTo>
                  <a:lnTo>
                    <a:pt x="10776" y="3084"/>
                  </a:lnTo>
                  <a:cubicBezTo>
                    <a:pt x="10466" y="2751"/>
                    <a:pt x="10061" y="2513"/>
                    <a:pt x="9621" y="2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5475671" y="2683789"/>
              <a:ext cx="3402418" cy="160425"/>
            </a:xfrm>
            <a:custGeom>
              <a:rect b="b" l="l" r="r" t="t"/>
              <a:pathLst>
                <a:path extrusionOk="0" h="15337" w="325279">
                  <a:moveTo>
                    <a:pt x="0" y="1"/>
                  </a:moveTo>
                  <a:lnTo>
                    <a:pt x="0" y="620"/>
                  </a:lnTo>
                  <a:cubicBezTo>
                    <a:pt x="0" y="8704"/>
                    <a:pt x="5096" y="15336"/>
                    <a:pt x="11323" y="15336"/>
                  </a:cubicBezTo>
                  <a:lnTo>
                    <a:pt x="313968" y="15336"/>
                  </a:lnTo>
                  <a:cubicBezTo>
                    <a:pt x="320183" y="15336"/>
                    <a:pt x="325279" y="8704"/>
                    <a:pt x="325279" y="620"/>
                  </a:cubicBezTo>
                  <a:lnTo>
                    <a:pt x="325279" y="1"/>
                  </a:ln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7813648" y="362014"/>
              <a:ext cx="510124" cy="264900"/>
            </a:xfrm>
            <a:custGeom>
              <a:rect b="b" l="l" r="r" t="t"/>
              <a:pathLst>
                <a:path extrusionOk="0" h="25325" w="48769">
                  <a:moveTo>
                    <a:pt x="24372" y="0"/>
                  </a:moveTo>
                  <a:cubicBezTo>
                    <a:pt x="20705" y="0"/>
                    <a:pt x="17419" y="1607"/>
                    <a:pt x="15169" y="4155"/>
                  </a:cubicBezTo>
                  <a:cubicBezTo>
                    <a:pt x="13866" y="5635"/>
                    <a:pt x="12000" y="6408"/>
                    <a:pt x="10045" y="6408"/>
                  </a:cubicBezTo>
                  <a:cubicBezTo>
                    <a:pt x="9892" y="6408"/>
                    <a:pt x="9739" y="6403"/>
                    <a:pt x="9585" y="6394"/>
                  </a:cubicBezTo>
                  <a:cubicBezTo>
                    <a:pt x="9406" y="6382"/>
                    <a:pt x="9216" y="6370"/>
                    <a:pt x="9037" y="6370"/>
                  </a:cubicBezTo>
                  <a:cubicBezTo>
                    <a:pt x="4048" y="6370"/>
                    <a:pt x="0" y="10418"/>
                    <a:pt x="0" y="15395"/>
                  </a:cubicBezTo>
                  <a:cubicBezTo>
                    <a:pt x="0" y="20372"/>
                    <a:pt x="4048" y="24408"/>
                    <a:pt x="9037" y="24408"/>
                  </a:cubicBezTo>
                  <a:cubicBezTo>
                    <a:pt x="10204" y="24408"/>
                    <a:pt x="11335" y="24182"/>
                    <a:pt x="12359" y="23777"/>
                  </a:cubicBezTo>
                  <a:cubicBezTo>
                    <a:pt x="13593" y="23285"/>
                    <a:pt x="14893" y="23063"/>
                    <a:pt x="16201" y="23063"/>
                  </a:cubicBezTo>
                  <a:cubicBezTo>
                    <a:pt x="17619" y="23063"/>
                    <a:pt x="19045" y="23324"/>
                    <a:pt x="20408" y="23789"/>
                  </a:cubicBezTo>
                  <a:cubicBezTo>
                    <a:pt x="21646" y="24217"/>
                    <a:pt x="22979" y="24444"/>
                    <a:pt x="24372" y="24444"/>
                  </a:cubicBezTo>
                  <a:cubicBezTo>
                    <a:pt x="25265" y="24444"/>
                    <a:pt x="26135" y="24348"/>
                    <a:pt x="26980" y="24170"/>
                  </a:cubicBezTo>
                  <a:cubicBezTo>
                    <a:pt x="27470" y="24062"/>
                    <a:pt x="27967" y="24009"/>
                    <a:pt x="28462" y="24009"/>
                  </a:cubicBezTo>
                  <a:cubicBezTo>
                    <a:pt x="29447" y="24009"/>
                    <a:pt x="30427" y="24218"/>
                    <a:pt x="31338" y="24622"/>
                  </a:cubicBezTo>
                  <a:cubicBezTo>
                    <a:pt x="32338" y="25075"/>
                    <a:pt x="33457" y="25325"/>
                    <a:pt x="34624" y="25325"/>
                  </a:cubicBezTo>
                  <a:cubicBezTo>
                    <a:pt x="36279" y="25325"/>
                    <a:pt x="37815" y="24825"/>
                    <a:pt x="39100" y="23967"/>
                  </a:cubicBezTo>
                  <a:cubicBezTo>
                    <a:pt x="39941" y="23407"/>
                    <a:pt x="40926" y="23131"/>
                    <a:pt x="41923" y="23131"/>
                  </a:cubicBezTo>
                  <a:cubicBezTo>
                    <a:pt x="42325" y="23131"/>
                    <a:pt x="42728" y="23176"/>
                    <a:pt x="43125" y="23265"/>
                  </a:cubicBezTo>
                  <a:cubicBezTo>
                    <a:pt x="43434" y="23336"/>
                    <a:pt x="43756" y="23372"/>
                    <a:pt x="44077" y="23372"/>
                  </a:cubicBezTo>
                  <a:cubicBezTo>
                    <a:pt x="46697" y="23372"/>
                    <a:pt x="48768" y="21110"/>
                    <a:pt x="48483" y="18455"/>
                  </a:cubicBezTo>
                  <a:cubicBezTo>
                    <a:pt x="48256" y="16478"/>
                    <a:pt x="46685" y="14859"/>
                    <a:pt x="44720" y="14585"/>
                  </a:cubicBezTo>
                  <a:cubicBezTo>
                    <a:pt x="44696" y="14573"/>
                    <a:pt x="44673" y="14573"/>
                    <a:pt x="44649" y="14573"/>
                  </a:cubicBezTo>
                  <a:cubicBezTo>
                    <a:pt x="43232" y="14395"/>
                    <a:pt x="41982" y="13657"/>
                    <a:pt x="41136" y="12514"/>
                  </a:cubicBezTo>
                  <a:cubicBezTo>
                    <a:pt x="40398" y="11513"/>
                    <a:pt x="39434" y="10680"/>
                    <a:pt x="38327" y="10108"/>
                  </a:cubicBezTo>
                  <a:cubicBezTo>
                    <a:pt x="37029" y="9442"/>
                    <a:pt x="36052" y="8299"/>
                    <a:pt x="35433" y="6977"/>
                  </a:cubicBezTo>
                  <a:cubicBezTo>
                    <a:pt x="33469" y="2858"/>
                    <a:pt x="29254" y="0"/>
                    <a:pt x="24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39"/>
          <p:cNvSpPr txBox="1"/>
          <p:nvPr>
            <p:ph idx="4294967295" type="title"/>
          </p:nvPr>
        </p:nvSpPr>
        <p:spPr>
          <a:xfrm>
            <a:off x="3121075" y="578475"/>
            <a:ext cx="42216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SELECTED CROPS PRODUCTION</a:t>
            </a:r>
            <a:endParaRPr sz="2400"/>
          </a:p>
        </p:txBody>
      </p:sp>
      <p:grpSp>
        <p:nvGrpSpPr>
          <p:cNvPr id="1114" name="Google Shape;1114;p39"/>
          <p:cNvGrpSpPr/>
          <p:nvPr/>
        </p:nvGrpSpPr>
        <p:grpSpPr>
          <a:xfrm flipH="1">
            <a:off x="6640864" y="381781"/>
            <a:ext cx="446222" cy="77476"/>
            <a:chOff x="6146875" y="1767300"/>
            <a:chExt cx="331025" cy="57475"/>
          </a:xfrm>
        </p:grpSpPr>
        <p:sp>
          <p:nvSpPr>
            <p:cNvPr id="1115" name="Google Shape;1115;p3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18" name="Google Shape;11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50" y="1288700"/>
            <a:ext cx="4844875" cy="32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2375" y="1526900"/>
            <a:ext cx="3079051" cy="741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5C4F">
                <a:alpha val="62000"/>
              </a:srgbClr>
            </a:outerShdw>
          </a:effectLst>
        </p:spPr>
      </p:pic>
      <p:pic>
        <p:nvPicPr>
          <p:cNvPr id="1120" name="Google Shape;1120;p39"/>
          <p:cNvPicPr preferRelativeResize="0"/>
          <p:nvPr/>
        </p:nvPicPr>
        <p:blipFill rotWithShape="1">
          <a:blip r:embed="rId5">
            <a:alphaModFix/>
          </a:blip>
          <a:srcRect b="0" l="2276" r="0" t="0"/>
          <a:stretch/>
        </p:blipFill>
        <p:spPr>
          <a:xfrm>
            <a:off x="5122375" y="2505075"/>
            <a:ext cx="3079050" cy="6442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5C4F">
                <a:alpha val="62000"/>
              </a:srgbClr>
            </a:outerShdw>
          </a:effectLst>
        </p:spPr>
      </p:pic>
      <p:pic>
        <p:nvPicPr>
          <p:cNvPr id="1121" name="Google Shape;1121;p39"/>
          <p:cNvPicPr preferRelativeResize="0"/>
          <p:nvPr/>
        </p:nvPicPr>
        <p:blipFill rotWithShape="1">
          <a:blip r:embed="rId6">
            <a:alphaModFix/>
          </a:blip>
          <a:srcRect b="0" l="1816" r="0" t="0"/>
          <a:stretch/>
        </p:blipFill>
        <p:spPr>
          <a:xfrm>
            <a:off x="5122375" y="3336050"/>
            <a:ext cx="2655625" cy="69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5C4F">
                <a:alpha val="62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40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CLIMATE TO PLANT THOSE HIGH DEMAND CROPS</a:t>
            </a:r>
            <a:endParaRPr/>
          </a:p>
        </p:txBody>
      </p:sp>
      <p:sp>
        <p:nvSpPr>
          <p:cNvPr id="1127" name="Google Shape;1127;p40"/>
          <p:cNvSpPr txBox="1"/>
          <p:nvPr>
            <p:ph idx="2" type="title"/>
          </p:nvPr>
        </p:nvSpPr>
        <p:spPr>
          <a:xfrm>
            <a:off x="717513" y="18369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TROPICAL / SUBTROPICAL</a:t>
            </a:r>
            <a:endParaRPr/>
          </a:p>
        </p:txBody>
      </p:sp>
      <p:sp>
        <p:nvSpPr>
          <p:cNvPr id="1128" name="Google Shape;1128;p40"/>
          <p:cNvSpPr txBox="1"/>
          <p:nvPr>
            <p:ph idx="7" type="title"/>
          </p:nvPr>
        </p:nvSpPr>
        <p:spPr>
          <a:xfrm>
            <a:off x="6441673" y="3682350"/>
            <a:ext cx="14613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ARID / SEMIARID</a:t>
            </a:r>
            <a:endParaRPr/>
          </a:p>
        </p:txBody>
      </p:sp>
      <p:grpSp>
        <p:nvGrpSpPr>
          <p:cNvPr id="1129" name="Google Shape;1129;p40"/>
          <p:cNvGrpSpPr/>
          <p:nvPr/>
        </p:nvGrpSpPr>
        <p:grpSpPr>
          <a:xfrm>
            <a:off x="3146357" y="1489240"/>
            <a:ext cx="2851436" cy="2851416"/>
            <a:chOff x="2094000" y="1043125"/>
            <a:chExt cx="3625475" cy="3625450"/>
          </a:xfrm>
        </p:grpSpPr>
        <p:sp>
          <p:nvSpPr>
            <p:cNvPr id="1130" name="Google Shape;1130;p40"/>
            <p:cNvSpPr/>
            <p:nvPr/>
          </p:nvSpPr>
          <p:spPr>
            <a:xfrm>
              <a:off x="3358450" y="3119850"/>
              <a:ext cx="2311625" cy="1548725"/>
            </a:xfrm>
            <a:custGeom>
              <a:rect b="b" l="l" r="r" t="t"/>
              <a:pathLst>
                <a:path extrusionOk="0" h="61949" w="92465">
                  <a:moveTo>
                    <a:pt x="46875" y="1"/>
                  </a:moveTo>
                  <a:cubicBezTo>
                    <a:pt x="44280" y="6156"/>
                    <a:pt x="39469" y="11145"/>
                    <a:pt x="33433" y="13979"/>
                  </a:cubicBezTo>
                  <a:cubicBezTo>
                    <a:pt x="30171" y="15515"/>
                    <a:pt x="26539" y="16408"/>
                    <a:pt x="22705" y="16515"/>
                  </a:cubicBezTo>
                  <a:lnTo>
                    <a:pt x="22705" y="16539"/>
                  </a:lnTo>
                  <a:cubicBezTo>
                    <a:pt x="10168" y="16539"/>
                    <a:pt x="0" y="26695"/>
                    <a:pt x="0" y="39244"/>
                  </a:cubicBezTo>
                  <a:cubicBezTo>
                    <a:pt x="0" y="51674"/>
                    <a:pt x="10001" y="61770"/>
                    <a:pt x="22396" y="61937"/>
                  </a:cubicBezTo>
                  <a:cubicBezTo>
                    <a:pt x="22503" y="61937"/>
                    <a:pt x="22610" y="61949"/>
                    <a:pt x="22705" y="61949"/>
                  </a:cubicBezTo>
                  <a:cubicBezTo>
                    <a:pt x="23122" y="61949"/>
                    <a:pt x="23539" y="61937"/>
                    <a:pt x="23944" y="61913"/>
                  </a:cubicBezTo>
                  <a:cubicBezTo>
                    <a:pt x="29992" y="61747"/>
                    <a:pt x="35850" y="60842"/>
                    <a:pt x="41434" y="59294"/>
                  </a:cubicBezTo>
                  <a:cubicBezTo>
                    <a:pt x="62734" y="53376"/>
                    <a:pt x="80070" y="37982"/>
                    <a:pt x="88630" y="17932"/>
                  </a:cubicBezTo>
                  <a:cubicBezTo>
                    <a:pt x="90226" y="14217"/>
                    <a:pt x="91512" y="10324"/>
                    <a:pt x="92464" y="6311"/>
                  </a:cubicBezTo>
                  <a:lnTo>
                    <a:pt x="92464" y="6311"/>
                  </a:lnTo>
                  <a:cubicBezTo>
                    <a:pt x="87428" y="12121"/>
                    <a:pt x="80010" y="15800"/>
                    <a:pt x="71735" y="15800"/>
                  </a:cubicBezTo>
                  <a:cubicBezTo>
                    <a:pt x="60758" y="15800"/>
                    <a:pt x="51269" y="9323"/>
                    <a:pt x="46875" y="1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2094000" y="2288200"/>
              <a:ext cx="1544850" cy="2328300"/>
            </a:xfrm>
            <a:custGeom>
              <a:rect b="b" l="l" r="r" t="t"/>
              <a:pathLst>
                <a:path extrusionOk="0" h="93132" w="61794">
                  <a:moveTo>
                    <a:pt x="22706" y="1"/>
                  </a:moveTo>
                  <a:cubicBezTo>
                    <a:pt x="10168" y="1"/>
                    <a:pt x="0" y="10169"/>
                    <a:pt x="0" y="22706"/>
                  </a:cubicBezTo>
                  <a:cubicBezTo>
                    <a:pt x="0" y="29064"/>
                    <a:pt x="822" y="35231"/>
                    <a:pt x="2358" y="41113"/>
                  </a:cubicBezTo>
                  <a:cubicBezTo>
                    <a:pt x="7501" y="60770"/>
                    <a:pt x="20658" y="77165"/>
                    <a:pt x="38160" y="86583"/>
                  </a:cubicBezTo>
                  <a:cubicBezTo>
                    <a:pt x="43470" y="89452"/>
                    <a:pt x="49197" y="91667"/>
                    <a:pt x="55210" y="93131"/>
                  </a:cubicBezTo>
                  <a:cubicBezTo>
                    <a:pt x="49471" y="88095"/>
                    <a:pt x="45840" y="80725"/>
                    <a:pt x="45840" y="72510"/>
                  </a:cubicBezTo>
                  <a:cubicBezTo>
                    <a:pt x="45840" y="61473"/>
                    <a:pt x="52388" y="51948"/>
                    <a:pt x="61794" y="47590"/>
                  </a:cubicBezTo>
                  <a:cubicBezTo>
                    <a:pt x="55579" y="44911"/>
                    <a:pt x="50566" y="39982"/>
                    <a:pt x="47792" y="33826"/>
                  </a:cubicBezTo>
                  <a:cubicBezTo>
                    <a:pt x="46268" y="30433"/>
                    <a:pt x="45411" y="26671"/>
                    <a:pt x="45411" y="22706"/>
                  </a:cubicBezTo>
                  <a:cubicBezTo>
                    <a:pt x="45411" y="10169"/>
                    <a:pt x="35255" y="1"/>
                    <a:pt x="22706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4188300" y="1105025"/>
              <a:ext cx="1531175" cy="2291375"/>
            </a:xfrm>
            <a:custGeom>
              <a:rect b="b" l="l" r="r" t="t"/>
              <a:pathLst>
                <a:path extrusionOk="0" h="91655" w="61247">
                  <a:moveTo>
                    <a:pt x="7573" y="1"/>
                  </a:moveTo>
                  <a:lnTo>
                    <a:pt x="7573" y="1"/>
                  </a:lnTo>
                  <a:cubicBezTo>
                    <a:pt x="13050" y="5025"/>
                    <a:pt x="16491" y="12228"/>
                    <a:pt x="16491" y="20229"/>
                  </a:cubicBezTo>
                  <a:cubicBezTo>
                    <a:pt x="16491" y="31469"/>
                    <a:pt x="9693" y="41149"/>
                    <a:pt x="1" y="45399"/>
                  </a:cubicBezTo>
                  <a:cubicBezTo>
                    <a:pt x="429" y="45590"/>
                    <a:pt x="858" y="45792"/>
                    <a:pt x="1275" y="46018"/>
                  </a:cubicBezTo>
                  <a:cubicBezTo>
                    <a:pt x="6478" y="48733"/>
                    <a:pt x="10669" y="53079"/>
                    <a:pt x="13205" y="58377"/>
                  </a:cubicBezTo>
                  <a:cubicBezTo>
                    <a:pt x="14741" y="61603"/>
                    <a:pt x="15646" y="65175"/>
                    <a:pt x="15800" y="68950"/>
                  </a:cubicBezTo>
                  <a:lnTo>
                    <a:pt x="15824" y="68950"/>
                  </a:lnTo>
                  <a:cubicBezTo>
                    <a:pt x="15824" y="81487"/>
                    <a:pt x="25992" y="91655"/>
                    <a:pt x="38541" y="91655"/>
                  </a:cubicBezTo>
                  <a:cubicBezTo>
                    <a:pt x="50936" y="91655"/>
                    <a:pt x="60997" y="81725"/>
                    <a:pt x="61235" y="69390"/>
                  </a:cubicBezTo>
                  <a:cubicBezTo>
                    <a:pt x="61235" y="69247"/>
                    <a:pt x="61247" y="69092"/>
                    <a:pt x="61247" y="68950"/>
                  </a:cubicBezTo>
                  <a:cubicBezTo>
                    <a:pt x="61247" y="68497"/>
                    <a:pt x="61235" y="68045"/>
                    <a:pt x="61199" y="67604"/>
                  </a:cubicBezTo>
                  <a:cubicBezTo>
                    <a:pt x="61008" y="61544"/>
                    <a:pt x="60056" y="55686"/>
                    <a:pt x="58472" y="50102"/>
                  </a:cubicBezTo>
                  <a:cubicBezTo>
                    <a:pt x="53329" y="32064"/>
                    <a:pt x="41399" y="16919"/>
                    <a:pt x="25611" y="7585"/>
                  </a:cubicBezTo>
                  <a:cubicBezTo>
                    <a:pt x="20039" y="4287"/>
                    <a:pt x="13979" y="1715"/>
                    <a:pt x="7573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2152925" y="1043125"/>
              <a:ext cx="2329200" cy="1534725"/>
            </a:xfrm>
            <a:custGeom>
              <a:rect b="b" l="l" r="r" t="t"/>
              <a:pathLst>
                <a:path extrusionOk="0" h="61389" w="93168">
                  <a:moveTo>
                    <a:pt x="70153" y="0"/>
                  </a:moveTo>
                  <a:cubicBezTo>
                    <a:pt x="63949" y="0"/>
                    <a:pt x="57925" y="786"/>
                    <a:pt x="52174" y="2250"/>
                  </a:cubicBezTo>
                  <a:cubicBezTo>
                    <a:pt x="30564" y="7751"/>
                    <a:pt x="12848" y="22943"/>
                    <a:pt x="3918" y="42946"/>
                  </a:cubicBezTo>
                  <a:cubicBezTo>
                    <a:pt x="2323" y="46518"/>
                    <a:pt x="1013" y="50256"/>
                    <a:pt x="1" y="54102"/>
                  </a:cubicBezTo>
                  <a:cubicBezTo>
                    <a:pt x="5025" y="48554"/>
                    <a:pt x="12288" y="45053"/>
                    <a:pt x="20349" y="45053"/>
                  </a:cubicBezTo>
                  <a:cubicBezTo>
                    <a:pt x="31529" y="45053"/>
                    <a:pt x="41161" y="51780"/>
                    <a:pt x="45447" y="61389"/>
                  </a:cubicBezTo>
                  <a:cubicBezTo>
                    <a:pt x="48174" y="55316"/>
                    <a:pt x="53091" y="50435"/>
                    <a:pt x="59187" y="47732"/>
                  </a:cubicBezTo>
                  <a:cubicBezTo>
                    <a:pt x="62544" y="46244"/>
                    <a:pt x="66247" y="45410"/>
                    <a:pt x="70153" y="45410"/>
                  </a:cubicBezTo>
                  <a:cubicBezTo>
                    <a:pt x="70414" y="45410"/>
                    <a:pt x="70676" y="45434"/>
                    <a:pt x="70926" y="45434"/>
                  </a:cubicBezTo>
                  <a:lnTo>
                    <a:pt x="70926" y="45399"/>
                  </a:lnTo>
                  <a:cubicBezTo>
                    <a:pt x="83249" y="45149"/>
                    <a:pt x="93167" y="35088"/>
                    <a:pt x="93167" y="22705"/>
                  </a:cubicBezTo>
                  <a:cubicBezTo>
                    <a:pt x="93167" y="10359"/>
                    <a:pt x="83309" y="322"/>
                    <a:pt x="71034" y="12"/>
                  </a:cubicBezTo>
                  <a:lnTo>
                    <a:pt x="70926" y="12"/>
                  </a:lnTo>
                  <a:cubicBezTo>
                    <a:pt x="70772" y="12"/>
                    <a:pt x="70617" y="0"/>
                    <a:pt x="70462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34" name="Google Shape;1134;p40"/>
          <p:cNvCxnSpPr/>
          <p:nvPr/>
        </p:nvCxnSpPr>
        <p:spPr>
          <a:xfrm>
            <a:off x="5447300" y="3769702"/>
            <a:ext cx="928800" cy="0"/>
          </a:xfrm>
          <a:prstGeom prst="straightConnector1">
            <a:avLst/>
          </a:prstGeom>
          <a:noFill/>
          <a:ln cap="flat" cmpd="sng" w="9525">
            <a:solidFill>
              <a:srgbClr val="053B5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135" name="Google Shape;1135;p40"/>
          <p:cNvCxnSpPr/>
          <p:nvPr/>
        </p:nvCxnSpPr>
        <p:spPr>
          <a:xfrm>
            <a:off x="2783750" y="1991150"/>
            <a:ext cx="928800" cy="0"/>
          </a:xfrm>
          <a:prstGeom prst="straightConnector1">
            <a:avLst/>
          </a:prstGeom>
          <a:noFill/>
          <a:ln cap="flat" cmpd="sng" w="9525">
            <a:solidFill>
              <a:srgbClr val="053B5C"/>
            </a:solidFill>
            <a:prstDash val="solid"/>
            <a:round/>
            <a:headEnd len="med" w="med" type="oval"/>
            <a:tailEnd len="med" w="med" type="none"/>
          </a:ln>
        </p:spPr>
      </p:cxnSp>
      <p:grpSp>
        <p:nvGrpSpPr>
          <p:cNvPr id="1136" name="Google Shape;1136;p40"/>
          <p:cNvGrpSpPr/>
          <p:nvPr/>
        </p:nvGrpSpPr>
        <p:grpSpPr>
          <a:xfrm flipH="1">
            <a:off x="2168739" y="1436206"/>
            <a:ext cx="446222" cy="77476"/>
            <a:chOff x="6146875" y="1767300"/>
            <a:chExt cx="331025" cy="57475"/>
          </a:xfrm>
        </p:grpSpPr>
        <p:sp>
          <p:nvSpPr>
            <p:cNvPr id="1137" name="Google Shape;1137;p4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40"/>
          <p:cNvGrpSpPr/>
          <p:nvPr/>
        </p:nvGrpSpPr>
        <p:grpSpPr>
          <a:xfrm flipH="1">
            <a:off x="6535839" y="3368558"/>
            <a:ext cx="446222" cy="77476"/>
            <a:chOff x="6146875" y="1767300"/>
            <a:chExt cx="331025" cy="57475"/>
          </a:xfrm>
        </p:grpSpPr>
        <p:sp>
          <p:nvSpPr>
            <p:cNvPr id="1141" name="Google Shape;1141;p4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4" name="Google Shape;1144;p40"/>
          <p:cNvCxnSpPr/>
          <p:nvPr/>
        </p:nvCxnSpPr>
        <p:spPr>
          <a:xfrm>
            <a:off x="5855375" y="2270652"/>
            <a:ext cx="928800" cy="0"/>
          </a:xfrm>
          <a:prstGeom prst="straightConnector1">
            <a:avLst/>
          </a:prstGeom>
          <a:noFill/>
          <a:ln cap="flat" cmpd="sng" w="9525">
            <a:solidFill>
              <a:srgbClr val="053B5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145" name="Google Shape;1145;p40"/>
          <p:cNvSpPr txBox="1"/>
          <p:nvPr>
            <p:ph idx="7" type="title"/>
          </p:nvPr>
        </p:nvSpPr>
        <p:spPr>
          <a:xfrm>
            <a:off x="916850" y="3598375"/>
            <a:ext cx="13344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DESERT</a:t>
            </a:r>
            <a:endParaRPr/>
          </a:p>
        </p:txBody>
      </p:sp>
      <p:grpSp>
        <p:nvGrpSpPr>
          <p:cNvPr id="1146" name="Google Shape;1146;p40"/>
          <p:cNvGrpSpPr/>
          <p:nvPr/>
        </p:nvGrpSpPr>
        <p:grpSpPr>
          <a:xfrm flipH="1">
            <a:off x="1765774" y="3520909"/>
            <a:ext cx="382235" cy="77476"/>
            <a:chOff x="6146875" y="1767300"/>
            <a:chExt cx="331025" cy="57475"/>
          </a:xfrm>
        </p:grpSpPr>
        <p:sp>
          <p:nvSpPr>
            <p:cNvPr id="1147" name="Google Shape;1147;p4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0B4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0" name="Google Shape;1150;p40"/>
          <p:cNvCxnSpPr/>
          <p:nvPr/>
        </p:nvCxnSpPr>
        <p:spPr>
          <a:xfrm>
            <a:off x="2364650" y="3520950"/>
            <a:ext cx="928800" cy="0"/>
          </a:xfrm>
          <a:prstGeom prst="straightConnector1">
            <a:avLst/>
          </a:prstGeom>
          <a:noFill/>
          <a:ln cap="flat" cmpd="sng" w="9525">
            <a:solidFill>
              <a:srgbClr val="053B5C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151" name="Google Shape;1151;p40"/>
          <p:cNvSpPr txBox="1"/>
          <p:nvPr>
            <p:ph idx="2" type="title"/>
          </p:nvPr>
        </p:nvSpPr>
        <p:spPr>
          <a:xfrm>
            <a:off x="6784175" y="19911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TEMPERATE</a:t>
            </a:r>
            <a:endParaRPr/>
          </a:p>
        </p:txBody>
      </p:sp>
      <p:grpSp>
        <p:nvGrpSpPr>
          <p:cNvPr id="1152" name="Google Shape;1152;p40"/>
          <p:cNvGrpSpPr/>
          <p:nvPr/>
        </p:nvGrpSpPr>
        <p:grpSpPr>
          <a:xfrm flipH="1">
            <a:off x="6863789" y="1952843"/>
            <a:ext cx="446222" cy="77476"/>
            <a:chOff x="6146875" y="1767300"/>
            <a:chExt cx="331025" cy="57475"/>
          </a:xfrm>
        </p:grpSpPr>
        <p:sp>
          <p:nvSpPr>
            <p:cNvPr id="1153" name="Google Shape;1153;p40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6" name="Google Shape;1156;p40"/>
          <p:cNvSpPr/>
          <p:nvPr/>
        </p:nvSpPr>
        <p:spPr>
          <a:xfrm>
            <a:off x="5311843" y="2329576"/>
            <a:ext cx="365627" cy="292273"/>
          </a:xfrm>
          <a:custGeom>
            <a:rect b="b" l="l" r="r" t="t"/>
            <a:pathLst>
              <a:path extrusionOk="0" h="9204" w="11514">
                <a:moveTo>
                  <a:pt x="3727" y="0"/>
                </a:moveTo>
                <a:cubicBezTo>
                  <a:pt x="3156" y="0"/>
                  <a:pt x="2668" y="346"/>
                  <a:pt x="2477" y="870"/>
                </a:cubicBezTo>
                <a:lnTo>
                  <a:pt x="2382" y="870"/>
                </a:lnTo>
                <a:cubicBezTo>
                  <a:pt x="2144" y="870"/>
                  <a:pt x="1906" y="965"/>
                  <a:pt x="1751" y="1143"/>
                </a:cubicBezTo>
                <a:cubicBezTo>
                  <a:pt x="1703" y="1143"/>
                  <a:pt x="1656" y="1131"/>
                  <a:pt x="1608" y="1131"/>
                </a:cubicBezTo>
                <a:cubicBezTo>
                  <a:pt x="1036" y="1131"/>
                  <a:pt x="560" y="1608"/>
                  <a:pt x="560" y="2191"/>
                </a:cubicBezTo>
                <a:cubicBezTo>
                  <a:pt x="560" y="2775"/>
                  <a:pt x="1036" y="3251"/>
                  <a:pt x="1608" y="3251"/>
                </a:cubicBezTo>
                <a:lnTo>
                  <a:pt x="3001" y="3251"/>
                </a:lnTo>
                <a:cubicBezTo>
                  <a:pt x="3096" y="3251"/>
                  <a:pt x="3191" y="3156"/>
                  <a:pt x="3191" y="3048"/>
                </a:cubicBezTo>
                <a:cubicBezTo>
                  <a:pt x="3191" y="2953"/>
                  <a:pt x="3096" y="2858"/>
                  <a:pt x="3001" y="2858"/>
                </a:cubicBezTo>
                <a:lnTo>
                  <a:pt x="1608" y="2858"/>
                </a:lnTo>
                <a:cubicBezTo>
                  <a:pt x="1239" y="2858"/>
                  <a:pt x="941" y="2560"/>
                  <a:pt x="941" y="2191"/>
                </a:cubicBezTo>
                <a:cubicBezTo>
                  <a:pt x="941" y="1822"/>
                  <a:pt x="1239" y="1524"/>
                  <a:pt x="1608" y="1524"/>
                </a:cubicBezTo>
                <a:cubicBezTo>
                  <a:pt x="1667" y="1524"/>
                  <a:pt x="1727" y="1524"/>
                  <a:pt x="1775" y="1536"/>
                </a:cubicBezTo>
                <a:cubicBezTo>
                  <a:pt x="1788" y="1538"/>
                  <a:pt x="1802" y="1539"/>
                  <a:pt x="1816" y="1539"/>
                </a:cubicBezTo>
                <a:cubicBezTo>
                  <a:pt x="1885" y="1539"/>
                  <a:pt x="1949" y="1514"/>
                  <a:pt x="1989" y="1465"/>
                </a:cubicBezTo>
                <a:cubicBezTo>
                  <a:pt x="2072" y="1322"/>
                  <a:pt x="2227" y="1251"/>
                  <a:pt x="2394" y="1251"/>
                </a:cubicBezTo>
                <a:cubicBezTo>
                  <a:pt x="2453" y="1251"/>
                  <a:pt x="2489" y="1262"/>
                  <a:pt x="2548" y="1286"/>
                </a:cubicBezTo>
                <a:cubicBezTo>
                  <a:pt x="2566" y="1291"/>
                  <a:pt x="2585" y="1293"/>
                  <a:pt x="2604" y="1293"/>
                </a:cubicBezTo>
                <a:cubicBezTo>
                  <a:pt x="2638" y="1293"/>
                  <a:pt x="2673" y="1285"/>
                  <a:pt x="2703" y="1262"/>
                </a:cubicBezTo>
                <a:cubicBezTo>
                  <a:pt x="2751" y="1239"/>
                  <a:pt x="2775" y="1191"/>
                  <a:pt x="2787" y="1143"/>
                </a:cubicBezTo>
                <a:cubicBezTo>
                  <a:pt x="2894" y="715"/>
                  <a:pt x="3263" y="405"/>
                  <a:pt x="3715" y="405"/>
                </a:cubicBezTo>
                <a:cubicBezTo>
                  <a:pt x="4239" y="405"/>
                  <a:pt x="4668" y="834"/>
                  <a:pt x="4668" y="1358"/>
                </a:cubicBezTo>
                <a:lnTo>
                  <a:pt x="4668" y="1382"/>
                </a:lnTo>
                <a:lnTo>
                  <a:pt x="4668" y="1405"/>
                </a:lnTo>
                <a:cubicBezTo>
                  <a:pt x="4668" y="1465"/>
                  <a:pt x="4692" y="1524"/>
                  <a:pt x="4739" y="1560"/>
                </a:cubicBezTo>
                <a:cubicBezTo>
                  <a:pt x="4771" y="1592"/>
                  <a:pt x="4813" y="1602"/>
                  <a:pt x="4856" y="1602"/>
                </a:cubicBezTo>
                <a:cubicBezTo>
                  <a:pt x="4877" y="1602"/>
                  <a:pt x="4898" y="1600"/>
                  <a:pt x="4918" y="1596"/>
                </a:cubicBezTo>
                <a:cubicBezTo>
                  <a:pt x="4977" y="1584"/>
                  <a:pt x="5049" y="1560"/>
                  <a:pt x="5108" y="1560"/>
                </a:cubicBezTo>
                <a:cubicBezTo>
                  <a:pt x="5311" y="1560"/>
                  <a:pt x="5489" y="1655"/>
                  <a:pt x="5620" y="1786"/>
                </a:cubicBezTo>
                <a:cubicBezTo>
                  <a:pt x="5620" y="1786"/>
                  <a:pt x="5608" y="1786"/>
                  <a:pt x="5608" y="1798"/>
                </a:cubicBezTo>
                <a:cubicBezTo>
                  <a:pt x="5585" y="1798"/>
                  <a:pt x="5573" y="1822"/>
                  <a:pt x="5573" y="1822"/>
                </a:cubicBezTo>
                <a:cubicBezTo>
                  <a:pt x="5561" y="1834"/>
                  <a:pt x="5525" y="1834"/>
                  <a:pt x="5513" y="1846"/>
                </a:cubicBezTo>
                <a:cubicBezTo>
                  <a:pt x="5477" y="1858"/>
                  <a:pt x="5466" y="1858"/>
                  <a:pt x="5454" y="1882"/>
                </a:cubicBezTo>
                <a:cubicBezTo>
                  <a:pt x="5442" y="1882"/>
                  <a:pt x="5442" y="1882"/>
                  <a:pt x="5430" y="1893"/>
                </a:cubicBezTo>
                <a:cubicBezTo>
                  <a:pt x="5239" y="1989"/>
                  <a:pt x="5085" y="2084"/>
                  <a:pt x="4930" y="2203"/>
                </a:cubicBezTo>
                <a:cubicBezTo>
                  <a:pt x="4727" y="2370"/>
                  <a:pt x="4549" y="2584"/>
                  <a:pt x="4394" y="2786"/>
                </a:cubicBezTo>
                <a:cubicBezTo>
                  <a:pt x="4394" y="2798"/>
                  <a:pt x="4382" y="2798"/>
                  <a:pt x="4382" y="2822"/>
                </a:cubicBezTo>
                <a:cubicBezTo>
                  <a:pt x="4370" y="2834"/>
                  <a:pt x="4346" y="2858"/>
                  <a:pt x="4346" y="2882"/>
                </a:cubicBezTo>
                <a:cubicBezTo>
                  <a:pt x="4346" y="2882"/>
                  <a:pt x="4346" y="2894"/>
                  <a:pt x="4334" y="2894"/>
                </a:cubicBezTo>
                <a:lnTo>
                  <a:pt x="3584" y="2894"/>
                </a:lnTo>
                <a:cubicBezTo>
                  <a:pt x="3477" y="2894"/>
                  <a:pt x="3382" y="2977"/>
                  <a:pt x="3382" y="3084"/>
                </a:cubicBezTo>
                <a:cubicBezTo>
                  <a:pt x="3382" y="3191"/>
                  <a:pt x="3477" y="3275"/>
                  <a:pt x="3584" y="3275"/>
                </a:cubicBezTo>
                <a:lnTo>
                  <a:pt x="4096" y="3275"/>
                </a:lnTo>
                <a:cubicBezTo>
                  <a:pt x="4072" y="3334"/>
                  <a:pt x="4061" y="3406"/>
                  <a:pt x="4025" y="3465"/>
                </a:cubicBezTo>
                <a:cubicBezTo>
                  <a:pt x="3918" y="3453"/>
                  <a:pt x="3822" y="3441"/>
                  <a:pt x="3691" y="3441"/>
                </a:cubicBezTo>
                <a:cubicBezTo>
                  <a:pt x="3203" y="3441"/>
                  <a:pt x="2727" y="3668"/>
                  <a:pt x="2418" y="4049"/>
                </a:cubicBezTo>
                <a:cubicBezTo>
                  <a:pt x="2298" y="4025"/>
                  <a:pt x="2167" y="4025"/>
                  <a:pt x="2025" y="4025"/>
                </a:cubicBezTo>
                <a:cubicBezTo>
                  <a:pt x="917" y="4025"/>
                  <a:pt x="1" y="4930"/>
                  <a:pt x="1" y="6049"/>
                </a:cubicBezTo>
                <a:cubicBezTo>
                  <a:pt x="1" y="7156"/>
                  <a:pt x="917" y="8073"/>
                  <a:pt x="2025" y="8073"/>
                </a:cubicBezTo>
                <a:lnTo>
                  <a:pt x="3858" y="8073"/>
                </a:lnTo>
                <a:cubicBezTo>
                  <a:pt x="3953" y="8704"/>
                  <a:pt x="4501" y="9204"/>
                  <a:pt x="5168" y="9204"/>
                </a:cubicBezTo>
                <a:lnTo>
                  <a:pt x="8549" y="9204"/>
                </a:lnTo>
                <a:cubicBezTo>
                  <a:pt x="8656" y="9204"/>
                  <a:pt x="8740" y="9109"/>
                  <a:pt x="8740" y="9002"/>
                </a:cubicBezTo>
                <a:cubicBezTo>
                  <a:pt x="8740" y="8906"/>
                  <a:pt x="8656" y="8811"/>
                  <a:pt x="8549" y="8811"/>
                </a:cubicBezTo>
                <a:lnTo>
                  <a:pt x="5168" y="8811"/>
                </a:lnTo>
                <a:cubicBezTo>
                  <a:pt x="4644" y="8811"/>
                  <a:pt x="4227" y="8394"/>
                  <a:pt x="4227" y="7882"/>
                </a:cubicBezTo>
                <a:lnTo>
                  <a:pt x="4227" y="7859"/>
                </a:lnTo>
                <a:lnTo>
                  <a:pt x="4227" y="7835"/>
                </a:lnTo>
                <a:lnTo>
                  <a:pt x="4227" y="7811"/>
                </a:lnTo>
                <a:lnTo>
                  <a:pt x="4227" y="7775"/>
                </a:lnTo>
                <a:cubicBezTo>
                  <a:pt x="4287" y="7311"/>
                  <a:pt x="4680" y="6942"/>
                  <a:pt x="5168" y="6942"/>
                </a:cubicBezTo>
                <a:cubicBezTo>
                  <a:pt x="5263" y="6942"/>
                  <a:pt x="5358" y="6954"/>
                  <a:pt x="5454" y="6977"/>
                </a:cubicBezTo>
                <a:cubicBezTo>
                  <a:pt x="5471" y="6984"/>
                  <a:pt x="5488" y="6987"/>
                  <a:pt x="5506" y="6987"/>
                </a:cubicBezTo>
                <a:cubicBezTo>
                  <a:pt x="5548" y="6987"/>
                  <a:pt x="5590" y="6970"/>
                  <a:pt x="5632" y="6954"/>
                </a:cubicBezTo>
                <a:cubicBezTo>
                  <a:pt x="5680" y="6906"/>
                  <a:pt x="5704" y="6846"/>
                  <a:pt x="5704" y="6787"/>
                </a:cubicBezTo>
                <a:lnTo>
                  <a:pt x="5704" y="6775"/>
                </a:lnTo>
                <a:lnTo>
                  <a:pt x="5704" y="6739"/>
                </a:lnTo>
                <a:cubicBezTo>
                  <a:pt x="5704" y="6013"/>
                  <a:pt x="6299" y="5418"/>
                  <a:pt x="7025" y="5418"/>
                </a:cubicBezTo>
                <a:cubicBezTo>
                  <a:pt x="7644" y="5418"/>
                  <a:pt x="8192" y="5846"/>
                  <a:pt x="8323" y="6442"/>
                </a:cubicBezTo>
                <a:cubicBezTo>
                  <a:pt x="8335" y="6501"/>
                  <a:pt x="8371" y="6549"/>
                  <a:pt x="8418" y="6561"/>
                </a:cubicBezTo>
                <a:cubicBezTo>
                  <a:pt x="8441" y="6583"/>
                  <a:pt x="8473" y="6592"/>
                  <a:pt x="8506" y="6592"/>
                </a:cubicBezTo>
                <a:cubicBezTo>
                  <a:pt x="8525" y="6592"/>
                  <a:pt x="8544" y="6589"/>
                  <a:pt x="8561" y="6585"/>
                </a:cubicBezTo>
                <a:cubicBezTo>
                  <a:pt x="8633" y="6549"/>
                  <a:pt x="8716" y="6549"/>
                  <a:pt x="8787" y="6549"/>
                </a:cubicBezTo>
                <a:cubicBezTo>
                  <a:pt x="9025" y="6549"/>
                  <a:pt x="9252" y="6668"/>
                  <a:pt x="9383" y="6858"/>
                </a:cubicBezTo>
                <a:cubicBezTo>
                  <a:pt x="9422" y="6907"/>
                  <a:pt x="9485" y="6948"/>
                  <a:pt x="9546" y="6948"/>
                </a:cubicBezTo>
                <a:cubicBezTo>
                  <a:pt x="9559" y="6948"/>
                  <a:pt x="9572" y="6946"/>
                  <a:pt x="9585" y="6942"/>
                </a:cubicBezTo>
                <a:cubicBezTo>
                  <a:pt x="9668" y="6918"/>
                  <a:pt x="9752" y="6906"/>
                  <a:pt x="9823" y="6906"/>
                </a:cubicBezTo>
                <a:lnTo>
                  <a:pt x="9978" y="6906"/>
                </a:lnTo>
                <a:cubicBezTo>
                  <a:pt x="10216" y="6954"/>
                  <a:pt x="10442" y="7085"/>
                  <a:pt x="10573" y="7275"/>
                </a:cubicBezTo>
                <a:cubicBezTo>
                  <a:pt x="10692" y="7442"/>
                  <a:pt x="10764" y="7632"/>
                  <a:pt x="10764" y="7847"/>
                </a:cubicBezTo>
                <a:cubicBezTo>
                  <a:pt x="10764" y="8370"/>
                  <a:pt x="10335" y="8799"/>
                  <a:pt x="9811" y="8799"/>
                </a:cubicBezTo>
                <a:lnTo>
                  <a:pt x="9156" y="8799"/>
                </a:lnTo>
                <a:cubicBezTo>
                  <a:pt x="9049" y="8799"/>
                  <a:pt x="8966" y="8882"/>
                  <a:pt x="8966" y="8990"/>
                </a:cubicBezTo>
                <a:cubicBezTo>
                  <a:pt x="8966" y="9097"/>
                  <a:pt x="9061" y="9180"/>
                  <a:pt x="9156" y="9180"/>
                </a:cubicBezTo>
                <a:lnTo>
                  <a:pt x="9811" y="9180"/>
                </a:lnTo>
                <a:cubicBezTo>
                  <a:pt x="10561" y="9180"/>
                  <a:pt x="11157" y="8585"/>
                  <a:pt x="11157" y="7847"/>
                </a:cubicBezTo>
                <a:cubicBezTo>
                  <a:pt x="11157" y="7632"/>
                  <a:pt x="11109" y="7454"/>
                  <a:pt x="11038" y="7275"/>
                </a:cubicBezTo>
                <a:cubicBezTo>
                  <a:pt x="11347" y="6882"/>
                  <a:pt x="11514" y="6454"/>
                  <a:pt x="11514" y="6001"/>
                </a:cubicBezTo>
                <a:cubicBezTo>
                  <a:pt x="11514" y="4906"/>
                  <a:pt x="10621" y="4013"/>
                  <a:pt x="9514" y="4013"/>
                </a:cubicBezTo>
                <a:cubicBezTo>
                  <a:pt x="9395" y="4013"/>
                  <a:pt x="9276" y="4025"/>
                  <a:pt x="9156" y="4037"/>
                </a:cubicBezTo>
                <a:cubicBezTo>
                  <a:pt x="9133" y="3668"/>
                  <a:pt x="9037" y="3310"/>
                  <a:pt x="8859" y="2977"/>
                </a:cubicBezTo>
                <a:cubicBezTo>
                  <a:pt x="8834" y="2919"/>
                  <a:pt x="8770" y="2879"/>
                  <a:pt x="8697" y="2879"/>
                </a:cubicBezTo>
                <a:cubicBezTo>
                  <a:pt x="8664" y="2879"/>
                  <a:pt x="8630" y="2887"/>
                  <a:pt x="8597" y="2906"/>
                </a:cubicBezTo>
                <a:cubicBezTo>
                  <a:pt x="8502" y="2953"/>
                  <a:pt x="8466" y="3072"/>
                  <a:pt x="8525" y="3179"/>
                </a:cubicBezTo>
                <a:cubicBezTo>
                  <a:pt x="8680" y="3489"/>
                  <a:pt x="8775" y="3858"/>
                  <a:pt x="8775" y="4215"/>
                </a:cubicBezTo>
                <a:lnTo>
                  <a:pt x="8775" y="4275"/>
                </a:lnTo>
                <a:lnTo>
                  <a:pt x="8775" y="4287"/>
                </a:lnTo>
                <a:cubicBezTo>
                  <a:pt x="8775" y="4346"/>
                  <a:pt x="8799" y="4406"/>
                  <a:pt x="8847" y="4453"/>
                </a:cubicBezTo>
                <a:cubicBezTo>
                  <a:pt x="8879" y="4485"/>
                  <a:pt x="8921" y="4496"/>
                  <a:pt x="8963" y="4496"/>
                </a:cubicBezTo>
                <a:cubicBezTo>
                  <a:pt x="8984" y="4496"/>
                  <a:pt x="9006" y="4493"/>
                  <a:pt x="9025" y="4489"/>
                </a:cubicBezTo>
                <a:cubicBezTo>
                  <a:pt x="9180" y="4441"/>
                  <a:pt x="9335" y="4406"/>
                  <a:pt x="9502" y="4406"/>
                </a:cubicBezTo>
                <a:cubicBezTo>
                  <a:pt x="10395" y="4406"/>
                  <a:pt x="11109" y="5144"/>
                  <a:pt x="11109" y="6013"/>
                </a:cubicBezTo>
                <a:cubicBezTo>
                  <a:pt x="11109" y="6346"/>
                  <a:pt x="11026" y="6644"/>
                  <a:pt x="10847" y="6906"/>
                </a:cubicBezTo>
                <a:lnTo>
                  <a:pt x="10823" y="6894"/>
                </a:lnTo>
                <a:lnTo>
                  <a:pt x="10800" y="6858"/>
                </a:lnTo>
                <a:lnTo>
                  <a:pt x="10788" y="6846"/>
                </a:lnTo>
                <a:lnTo>
                  <a:pt x="10752" y="6823"/>
                </a:lnTo>
                <a:cubicBezTo>
                  <a:pt x="10514" y="6608"/>
                  <a:pt x="10204" y="6489"/>
                  <a:pt x="9871" y="6489"/>
                </a:cubicBezTo>
                <a:cubicBezTo>
                  <a:pt x="9799" y="6489"/>
                  <a:pt x="9740" y="6489"/>
                  <a:pt x="9668" y="6501"/>
                </a:cubicBezTo>
                <a:cubicBezTo>
                  <a:pt x="9454" y="6263"/>
                  <a:pt x="9156" y="6132"/>
                  <a:pt x="8835" y="6132"/>
                </a:cubicBezTo>
                <a:cubicBezTo>
                  <a:pt x="8787" y="6132"/>
                  <a:pt x="8728" y="6132"/>
                  <a:pt x="8680" y="6144"/>
                </a:cubicBezTo>
                <a:cubicBezTo>
                  <a:pt x="8585" y="5846"/>
                  <a:pt x="8383" y="5584"/>
                  <a:pt x="8144" y="5370"/>
                </a:cubicBezTo>
                <a:cubicBezTo>
                  <a:pt x="7847" y="5120"/>
                  <a:pt x="7466" y="4989"/>
                  <a:pt x="7073" y="4989"/>
                </a:cubicBezTo>
                <a:cubicBezTo>
                  <a:pt x="6204" y="4989"/>
                  <a:pt x="5466" y="5656"/>
                  <a:pt x="5382" y="6525"/>
                </a:cubicBezTo>
                <a:cubicBezTo>
                  <a:pt x="5335" y="6525"/>
                  <a:pt x="5275" y="6501"/>
                  <a:pt x="5227" y="6501"/>
                </a:cubicBezTo>
                <a:lnTo>
                  <a:pt x="4977" y="6501"/>
                </a:lnTo>
                <a:cubicBezTo>
                  <a:pt x="4965" y="6501"/>
                  <a:pt x="4942" y="6501"/>
                  <a:pt x="4930" y="6525"/>
                </a:cubicBezTo>
                <a:lnTo>
                  <a:pt x="4918" y="6525"/>
                </a:lnTo>
                <a:cubicBezTo>
                  <a:pt x="4906" y="6525"/>
                  <a:pt x="4882" y="6525"/>
                  <a:pt x="4870" y="6537"/>
                </a:cubicBezTo>
                <a:lnTo>
                  <a:pt x="4858" y="6537"/>
                </a:lnTo>
                <a:cubicBezTo>
                  <a:pt x="4846" y="6537"/>
                  <a:pt x="4823" y="6549"/>
                  <a:pt x="4811" y="6549"/>
                </a:cubicBezTo>
                <a:cubicBezTo>
                  <a:pt x="4406" y="6680"/>
                  <a:pt x="4084" y="7013"/>
                  <a:pt x="3965" y="7430"/>
                </a:cubicBezTo>
                <a:cubicBezTo>
                  <a:pt x="3965" y="7442"/>
                  <a:pt x="3953" y="7454"/>
                  <a:pt x="3953" y="7489"/>
                </a:cubicBezTo>
                <a:cubicBezTo>
                  <a:pt x="3930" y="7537"/>
                  <a:pt x="3930" y="7561"/>
                  <a:pt x="3918" y="7608"/>
                </a:cubicBezTo>
                <a:lnTo>
                  <a:pt x="2084" y="7608"/>
                </a:lnTo>
                <a:cubicBezTo>
                  <a:pt x="1191" y="7608"/>
                  <a:pt x="453" y="6882"/>
                  <a:pt x="453" y="5965"/>
                </a:cubicBezTo>
                <a:cubicBezTo>
                  <a:pt x="453" y="5072"/>
                  <a:pt x="1179" y="4334"/>
                  <a:pt x="2084" y="4334"/>
                </a:cubicBezTo>
                <a:cubicBezTo>
                  <a:pt x="2227" y="4334"/>
                  <a:pt x="2370" y="4346"/>
                  <a:pt x="2501" y="4394"/>
                </a:cubicBezTo>
                <a:cubicBezTo>
                  <a:pt x="2515" y="4396"/>
                  <a:pt x="2529" y="4397"/>
                  <a:pt x="2542" y="4397"/>
                </a:cubicBezTo>
                <a:cubicBezTo>
                  <a:pt x="2611" y="4397"/>
                  <a:pt x="2675" y="4372"/>
                  <a:pt x="2715" y="4322"/>
                </a:cubicBezTo>
                <a:cubicBezTo>
                  <a:pt x="2953" y="3977"/>
                  <a:pt x="3334" y="3763"/>
                  <a:pt x="3751" y="3763"/>
                </a:cubicBezTo>
                <a:cubicBezTo>
                  <a:pt x="3894" y="3763"/>
                  <a:pt x="4025" y="3787"/>
                  <a:pt x="4156" y="3822"/>
                </a:cubicBezTo>
                <a:cubicBezTo>
                  <a:pt x="4177" y="3833"/>
                  <a:pt x="4201" y="3839"/>
                  <a:pt x="4225" y="3839"/>
                </a:cubicBezTo>
                <a:cubicBezTo>
                  <a:pt x="4255" y="3839"/>
                  <a:pt x="4284" y="3830"/>
                  <a:pt x="4311" y="3810"/>
                </a:cubicBezTo>
                <a:cubicBezTo>
                  <a:pt x="4346" y="3787"/>
                  <a:pt x="4382" y="3739"/>
                  <a:pt x="4394" y="3691"/>
                </a:cubicBezTo>
                <a:cubicBezTo>
                  <a:pt x="4442" y="3501"/>
                  <a:pt x="4513" y="3322"/>
                  <a:pt x="4608" y="3144"/>
                </a:cubicBezTo>
                <a:cubicBezTo>
                  <a:pt x="4608" y="3144"/>
                  <a:pt x="4620" y="3132"/>
                  <a:pt x="4620" y="3108"/>
                </a:cubicBezTo>
                <a:cubicBezTo>
                  <a:pt x="4906" y="2596"/>
                  <a:pt x="5394" y="2191"/>
                  <a:pt x="5977" y="2024"/>
                </a:cubicBezTo>
                <a:lnTo>
                  <a:pt x="5989" y="2024"/>
                </a:lnTo>
                <a:cubicBezTo>
                  <a:pt x="6180" y="1977"/>
                  <a:pt x="6370" y="1953"/>
                  <a:pt x="6573" y="1953"/>
                </a:cubicBezTo>
                <a:cubicBezTo>
                  <a:pt x="7192" y="1953"/>
                  <a:pt x="7775" y="2203"/>
                  <a:pt x="8204" y="2667"/>
                </a:cubicBezTo>
                <a:cubicBezTo>
                  <a:pt x="8243" y="2706"/>
                  <a:pt x="8295" y="2727"/>
                  <a:pt x="8349" y="2727"/>
                </a:cubicBezTo>
                <a:cubicBezTo>
                  <a:pt x="8394" y="2727"/>
                  <a:pt x="8440" y="2712"/>
                  <a:pt x="8478" y="2679"/>
                </a:cubicBezTo>
                <a:cubicBezTo>
                  <a:pt x="8549" y="2608"/>
                  <a:pt x="8561" y="2489"/>
                  <a:pt x="8490" y="2417"/>
                </a:cubicBezTo>
                <a:cubicBezTo>
                  <a:pt x="8002" y="1893"/>
                  <a:pt x="7299" y="1584"/>
                  <a:pt x="6573" y="1584"/>
                </a:cubicBezTo>
                <a:cubicBezTo>
                  <a:pt x="6370" y="1584"/>
                  <a:pt x="6192" y="1596"/>
                  <a:pt x="6013" y="1643"/>
                </a:cubicBezTo>
                <a:cubicBezTo>
                  <a:pt x="5823" y="1322"/>
                  <a:pt x="5501" y="1143"/>
                  <a:pt x="5120" y="1143"/>
                </a:cubicBezTo>
                <a:lnTo>
                  <a:pt x="5049" y="1143"/>
                </a:lnTo>
                <a:cubicBezTo>
                  <a:pt x="4965" y="489"/>
                  <a:pt x="4394" y="0"/>
                  <a:pt x="3727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7" name="Google Shape;1157;p40"/>
          <p:cNvGrpSpPr/>
          <p:nvPr/>
        </p:nvGrpSpPr>
        <p:grpSpPr>
          <a:xfrm>
            <a:off x="4745212" y="3587256"/>
            <a:ext cx="364484" cy="364897"/>
            <a:chOff x="865862" y="3207306"/>
            <a:chExt cx="364484" cy="364897"/>
          </a:xfrm>
        </p:grpSpPr>
        <p:sp>
          <p:nvSpPr>
            <p:cNvPr id="1158" name="Google Shape;1158;p40"/>
            <p:cNvSpPr/>
            <p:nvPr/>
          </p:nvSpPr>
          <p:spPr>
            <a:xfrm>
              <a:off x="928229" y="3269323"/>
              <a:ext cx="240131" cy="240100"/>
            </a:xfrm>
            <a:custGeom>
              <a:rect b="b" l="l" r="r" t="t"/>
              <a:pathLst>
                <a:path extrusionOk="0" h="7561" w="7562">
                  <a:moveTo>
                    <a:pt x="3775" y="0"/>
                  </a:moveTo>
                  <a:cubicBezTo>
                    <a:pt x="1692" y="0"/>
                    <a:pt x="1" y="1703"/>
                    <a:pt x="1" y="3787"/>
                  </a:cubicBezTo>
                  <a:cubicBezTo>
                    <a:pt x="1" y="5870"/>
                    <a:pt x="1692" y="7561"/>
                    <a:pt x="3775" y="7561"/>
                  </a:cubicBezTo>
                  <a:cubicBezTo>
                    <a:pt x="4454" y="7561"/>
                    <a:pt x="5121" y="7382"/>
                    <a:pt x="5704" y="7037"/>
                  </a:cubicBezTo>
                  <a:cubicBezTo>
                    <a:pt x="5787" y="6977"/>
                    <a:pt x="5823" y="6858"/>
                    <a:pt x="5775" y="6775"/>
                  </a:cubicBezTo>
                  <a:cubicBezTo>
                    <a:pt x="5736" y="6720"/>
                    <a:pt x="5672" y="6691"/>
                    <a:pt x="5605" y="6691"/>
                  </a:cubicBezTo>
                  <a:cubicBezTo>
                    <a:pt x="5570" y="6691"/>
                    <a:pt x="5534" y="6699"/>
                    <a:pt x="5502" y="6716"/>
                  </a:cubicBezTo>
                  <a:cubicBezTo>
                    <a:pt x="4990" y="7025"/>
                    <a:pt x="4394" y="7192"/>
                    <a:pt x="3775" y="7192"/>
                  </a:cubicBezTo>
                  <a:cubicBezTo>
                    <a:pt x="1906" y="7192"/>
                    <a:pt x="382" y="5668"/>
                    <a:pt x="382" y="3798"/>
                  </a:cubicBezTo>
                  <a:cubicBezTo>
                    <a:pt x="382" y="1917"/>
                    <a:pt x="1906" y="405"/>
                    <a:pt x="3775" y="405"/>
                  </a:cubicBezTo>
                  <a:cubicBezTo>
                    <a:pt x="5656" y="405"/>
                    <a:pt x="7168" y="1917"/>
                    <a:pt x="7168" y="3798"/>
                  </a:cubicBezTo>
                  <a:cubicBezTo>
                    <a:pt x="7168" y="4775"/>
                    <a:pt x="6740" y="5715"/>
                    <a:pt x="6002" y="6358"/>
                  </a:cubicBezTo>
                  <a:cubicBezTo>
                    <a:pt x="5918" y="6430"/>
                    <a:pt x="5906" y="6549"/>
                    <a:pt x="5978" y="6620"/>
                  </a:cubicBezTo>
                  <a:cubicBezTo>
                    <a:pt x="6024" y="6667"/>
                    <a:pt x="6082" y="6691"/>
                    <a:pt x="6136" y="6691"/>
                  </a:cubicBezTo>
                  <a:cubicBezTo>
                    <a:pt x="6179" y="6691"/>
                    <a:pt x="6220" y="6676"/>
                    <a:pt x="6252" y="6644"/>
                  </a:cubicBezTo>
                  <a:cubicBezTo>
                    <a:pt x="7085" y="5930"/>
                    <a:pt x="7561" y="4882"/>
                    <a:pt x="7561" y="3787"/>
                  </a:cubicBezTo>
                  <a:cubicBezTo>
                    <a:pt x="7561" y="1703"/>
                    <a:pt x="5859" y="0"/>
                    <a:pt x="3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956205" y="3297681"/>
              <a:ext cx="184179" cy="184147"/>
            </a:xfrm>
            <a:custGeom>
              <a:rect b="b" l="l" r="r" t="t"/>
              <a:pathLst>
                <a:path extrusionOk="0" h="5799" w="5800">
                  <a:moveTo>
                    <a:pt x="2894" y="0"/>
                  </a:moveTo>
                  <a:cubicBezTo>
                    <a:pt x="1311" y="0"/>
                    <a:pt x="1" y="1298"/>
                    <a:pt x="1" y="2905"/>
                  </a:cubicBezTo>
                  <a:cubicBezTo>
                    <a:pt x="1" y="4501"/>
                    <a:pt x="1287" y="5799"/>
                    <a:pt x="2894" y="5799"/>
                  </a:cubicBezTo>
                  <a:cubicBezTo>
                    <a:pt x="4502" y="5799"/>
                    <a:pt x="5799" y="4513"/>
                    <a:pt x="5799" y="2905"/>
                  </a:cubicBezTo>
                  <a:cubicBezTo>
                    <a:pt x="5799" y="2322"/>
                    <a:pt x="5621" y="1751"/>
                    <a:pt x="5311" y="1286"/>
                  </a:cubicBezTo>
                  <a:cubicBezTo>
                    <a:pt x="5276" y="1229"/>
                    <a:pt x="5219" y="1202"/>
                    <a:pt x="5159" y="1202"/>
                  </a:cubicBezTo>
                  <a:cubicBezTo>
                    <a:pt x="5118" y="1202"/>
                    <a:pt x="5076" y="1215"/>
                    <a:pt x="5037" y="1239"/>
                  </a:cubicBezTo>
                  <a:cubicBezTo>
                    <a:pt x="4954" y="1298"/>
                    <a:pt x="4942" y="1417"/>
                    <a:pt x="5002" y="1501"/>
                  </a:cubicBezTo>
                  <a:cubicBezTo>
                    <a:pt x="5275" y="1917"/>
                    <a:pt x="5430" y="2417"/>
                    <a:pt x="5430" y="2905"/>
                  </a:cubicBezTo>
                  <a:cubicBezTo>
                    <a:pt x="5430" y="4287"/>
                    <a:pt x="4299" y="5418"/>
                    <a:pt x="2918" y="5418"/>
                  </a:cubicBezTo>
                  <a:cubicBezTo>
                    <a:pt x="1525" y="5418"/>
                    <a:pt x="394" y="4287"/>
                    <a:pt x="394" y="2905"/>
                  </a:cubicBezTo>
                  <a:cubicBezTo>
                    <a:pt x="394" y="1524"/>
                    <a:pt x="1513" y="393"/>
                    <a:pt x="2894" y="393"/>
                  </a:cubicBezTo>
                  <a:cubicBezTo>
                    <a:pt x="3525" y="393"/>
                    <a:pt x="4132" y="631"/>
                    <a:pt x="4597" y="1036"/>
                  </a:cubicBezTo>
                  <a:cubicBezTo>
                    <a:pt x="4628" y="1073"/>
                    <a:pt x="4669" y="1089"/>
                    <a:pt x="4712" y="1089"/>
                  </a:cubicBezTo>
                  <a:cubicBezTo>
                    <a:pt x="4764" y="1089"/>
                    <a:pt x="4819" y="1064"/>
                    <a:pt x="4859" y="1024"/>
                  </a:cubicBezTo>
                  <a:cubicBezTo>
                    <a:pt x="4942" y="953"/>
                    <a:pt x="4918" y="834"/>
                    <a:pt x="4847" y="762"/>
                  </a:cubicBezTo>
                  <a:cubicBezTo>
                    <a:pt x="4311" y="274"/>
                    <a:pt x="3609" y="0"/>
                    <a:pt x="289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1042039" y="3207306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1"/>
                  </a:moveTo>
                  <a:cubicBezTo>
                    <a:pt x="96" y="1"/>
                    <a:pt x="1" y="96"/>
                    <a:pt x="1" y="203"/>
                  </a:cubicBezTo>
                  <a:lnTo>
                    <a:pt x="1" y="1310"/>
                  </a:lnTo>
                  <a:cubicBezTo>
                    <a:pt x="1" y="1430"/>
                    <a:pt x="96" y="1501"/>
                    <a:pt x="191" y="1501"/>
                  </a:cubicBezTo>
                  <a:cubicBezTo>
                    <a:pt x="298" y="1501"/>
                    <a:pt x="394" y="1418"/>
                    <a:pt x="394" y="1310"/>
                  </a:cubicBezTo>
                  <a:lnTo>
                    <a:pt x="394" y="203"/>
                  </a:lnTo>
                  <a:cubicBezTo>
                    <a:pt x="394" y="96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1042039" y="3524538"/>
              <a:ext cx="12511" cy="47664"/>
            </a:xfrm>
            <a:custGeom>
              <a:rect b="b" l="l" r="r" t="t"/>
              <a:pathLst>
                <a:path extrusionOk="0" h="1501" w="394">
                  <a:moveTo>
                    <a:pt x="191" y="0"/>
                  </a:moveTo>
                  <a:cubicBezTo>
                    <a:pt x="96" y="0"/>
                    <a:pt x="1" y="95"/>
                    <a:pt x="1" y="191"/>
                  </a:cubicBezTo>
                  <a:lnTo>
                    <a:pt x="1" y="1310"/>
                  </a:lnTo>
                  <a:cubicBezTo>
                    <a:pt x="1" y="1417"/>
                    <a:pt x="84" y="1500"/>
                    <a:pt x="191" y="1500"/>
                  </a:cubicBezTo>
                  <a:cubicBezTo>
                    <a:pt x="298" y="1500"/>
                    <a:pt x="394" y="1417"/>
                    <a:pt x="394" y="1310"/>
                  </a:cubicBezTo>
                  <a:lnTo>
                    <a:pt x="394" y="191"/>
                  </a:lnTo>
                  <a:cubicBezTo>
                    <a:pt x="394" y="95"/>
                    <a:pt x="298" y="0"/>
                    <a:pt x="1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953188" y="3230836"/>
              <a:ext cx="31406" cy="43441"/>
            </a:xfrm>
            <a:custGeom>
              <a:rect b="b" l="l" r="r" t="t"/>
              <a:pathLst>
                <a:path extrusionOk="0" h="1368" w="989">
                  <a:moveTo>
                    <a:pt x="217" y="0"/>
                  </a:moveTo>
                  <a:cubicBezTo>
                    <a:pt x="185" y="0"/>
                    <a:pt x="153" y="7"/>
                    <a:pt x="120" y="22"/>
                  </a:cubicBezTo>
                  <a:cubicBezTo>
                    <a:pt x="36" y="81"/>
                    <a:pt x="1" y="188"/>
                    <a:pt x="48" y="296"/>
                  </a:cubicBezTo>
                  <a:lnTo>
                    <a:pt x="608" y="1272"/>
                  </a:lnTo>
                  <a:cubicBezTo>
                    <a:pt x="644" y="1331"/>
                    <a:pt x="715" y="1367"/>
                    <a:pt x="775" y="1367"/>
                  </a:cubicBezTo>
                  <a:cubicBezTo>
                    <a:pt x="798" y="1367"/>
                    <a:pt x="834" y="1343"/>
                    <a:pt x="870" y="1331"/>
                  </a:cubicBezTo>
                  <a:cubicBezTo>
                    <a:pt x="953" y="1272"/>
                    <a:pt x="989" y="1165"/>
                    <a:pt x="941" y="1070"/>
                  </a:cubicBezTo>
                  <a:lnTo>
                    <a:pt x="394" y="93"/>
                  </a:lnTo>
                  <a:cubicBezTo>
                    <a:pt x="352" y="35"/>
                    <a:pt x="288" y="0"/>
                    <a:pt x="2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1111614" y="3505485"/>
              <a:ext cx="30644" cy="42520"/>
            </a:xfrm>
            <a:custGeom>
              <a:rect b="b" l="l" r="r" t="t"/>
              <a:pathLst>
                <a:path extrusionOk="0" h="1339" w="965">
                  <a:moveTo>
                    <a:pt x="210" y="1"/>
                  </a:moveTo>
                  <a:cubicBezTo>
                    <a:pt x="181" y="1"/>
                    <a:pt x="151" y="6"/>
                    <a:pt x="119" y="17"/>
                  </a:cubicBezTo>
                  <a:cubicBezTo>
                    <a:pt x="24" y="76"/>
                    <a:pt x="0" y="183"/>
                    <a:pt x="48" y="291"/>
                  </a:cubicBezTo>
                  <a:lnTo>
                    <a:pt x="596" y="1255"/>
                  </a:lnTo>
                  <a:cubicBezTo>
                    <a:pt x="620" y="1314"/>
                    <a:pt x="691" y="1338"/>
                    <a:pt x="751" y="1338"/>
                  </a:cubicBezTo>
                  <a:cubicBezTo>
                    <a:pt x="786" y="1338"/>
                    <a:pt x="810" y="1326"/>
                    <a:pt x="846" y="1314"/>
                  </a:cubicBezTo>
                  <a:cubicBezTo>
                    <a:pt x="929" y="1255"/>
                    <a:pt x="965" y="1148"/>
                    <a:pt x="917" y="1041"/>
                  </a:cubicBezTo>
                  <a:lnTo>
                    <a:pt x="381" y="100"/>
                  </a:lnTo>
                  <a:cubicBezTo>
                    <a:pt x="339" y="33"/>
                    <a:pt x="279" y="1"/>
                    <a:pt x="2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888916" y="3295998"/>
              <a:ext cx="44648" cy="29691"/>
            </a:xfrm>
            <a:custGeom>
              <a:rect b="b" l="l" r="r" t="t"/>
              <a:pathLst>
                <a:path extrusionOk="0" h="935" w="1406">
                  <a:moveTo>
                    <a:pt x="203" y="0"/>
                  </a:moveTo>
                  <a:cubicBezTo>
                    <a:pt x="136" y="0"/>
                    <a:pt x="64" y="37"/>
                    <a:pt x="24" y="101"/>
                  </a:cubicBezTo>
                  <a:cubicBezTo>
                    <a:pt x="1" y="184"/>
                    <a:pt x="36" y="303"/>
                    <a:pt x="120" y="351"/>
                  </a:cubicBezTo>
                  <a:lnTo>
                    <a:pt x="1084" y="899"/>
                  </a:lnTo>
                  <a:cubicBezTo>
                    <a:pt x="1120" y="923"/>
                    <a:pt x="1144" y="934"/>
                    <a:pt x="1179" y="934"/>
                  </a:cubicBezTo>
                  <a:cubicBezTo>
                    <a:pt x="1239" y="934"/>
                    <a:pt x="1310" y="899"/>
                    <a:pt x="1334" y="839"/>
                  </a:cubicBezTo>
                  <a:cubicBezTo>
                    <a:pt x="1406" y="756"/>
                    <a:pt x="1358" y="637"/>
                    <a:pt x="1263" y="577"/>
                  </a:cubicBezTo>
                  <a:lnTo>
                    <a:pt x="298" y="30"/>
                  </a:lnTo>
                  <a:cubicBezTo>
                    <a:pt x="271" y="10"/>
                    <a:pt x="237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1162644" y="3454106"/>
              <a:ext cx="45029" cy="30390"/>
            </a:xfrm>
            <a:custGeom>
              <a:rect b="b" l="l" r="r" t="t"/>
              <a:pathLst>
                <a:path extrusionOk="0" h="957" w="1418">
                  <a:moveTo>
                    <a:pt x="237" y="1"/>
                  </a:moveTo>
                  <a:cubicBezTo>
                    <a:pt x="171" y="1"/>
                    <a:pt x="101" y="41"/>
                    <a:pt x="60" y="99"/>
                  </a:cubicBezTo>
                  <a:cubicBezTo>
                    <a:pt x="1" y="194"/>
                    <a:pt x="48" y="313"/>
                    <a:pt x="132" y="373"/>
                  </a:cubicBezTo>
                  <a:lnTo>
                    <a:pt x="1096" y="920"/>
                  </a:lnTo>
                  <a:cubicBezTo>
                    <a:pt x="1132" y="932"/>
                    <a:pt x="1156" y="956"/>
                    <a:pt x="1191" y="956"/>
                  </a:cubicBezTo>
                  <a:cubicBezTo>
                    <a:pt x="1251" y="956"/>
                    <a:pt x="1322" y="920"/>
                    <a:pt x="1346" y="861"/>
                  </a:cubicBezTo>
                  <a:cubicBezTo>
                    <a:pt x="1418" y="766"/>
                    <a:pt x="1382" y="646"/>
                    <a:pt x="1299" y="575"/>
                  </a:cubicBezTo>
                  <a:lnTo>
                    <a:pt x="322" y="27"/>
                  </a:lnTo>
                  <a:cubicBezTo>
                    <a:pt x="296" y="9"/>
                    <a:pt x="267" y="1"/>
                    <a:pt x="2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865862" y="3383864"/>
              <a:ext cx="47664" cy="12130"/>
            </a:xfrm>
            <a:custGeom>
              <a:rect b="b" l="l" r="r" t="t"/>
              <a:pathLst>
                <a:path extrusionOk="0" h="382" w="1501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87"/>
                    <a:pt x="84" y="382"/>
                    <a:pt x="191" y="382"/>
                  </a:cubicBezTo>
                  <a:lnTo>
                    <a:pt x="1310" y="382"/>
                  </a:lnTo>
                  <a:cubicBezTo>
                    <a:pt x="1429" y="382"/>
                    <a:pt x="1501" y="299"/>
                    <a:pt x="1501" y="191"/>
                  </a:cubicBezTo>
                  <a:cubicBezTo>
                    <a:pt x="1501" y="84"/>
                    <a:pt x="1417" y="1"/>
                    <a:pt x="1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1182300" y="3383864"/>
              <a:ext cx="48045" cy="12130"/>
            </a:xfrm>
            <a:custGeom>
              <a:rect b="b" l="l" r="r" t="t"/>
              <a:pathLst>
                <a:path extrusionOk="0" h="382" w="1513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87"/>
                    <a:pt x="96" y="382"/>
                    <a:pt x="203" y="382"/>
                  </a:cubicBezTo>
                  <a:lnTo>
                    <a:pt x="1311" y="382"/>
                  </a:lnTo>
                  <a:cubicBezTo>
                    <a:pt x="1418" y="382"/>
                    <a:pt x="1513" y="287"/>
                    <a:pt x="1513" y="191"/>
                  </a:cubicBezTo>
                  <a:cubicBezTo>
                    <a:pt x="1513" y="84"/>
                    <a:pt x="1430" y="1"/>
                    <a:pt x="1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888916" y="3454011"/>
              <a:ext cx="43885" cy="30104"/>
            </a:xfrm>
            <a:custGeom>
              <a:rect b="b" l="l" r="r" t="t"/>
              <a:pathLst>
                <a:path extrusionOk="0" h="948" w="1382">
                  <a:moveTo>
                    <a:pt x="1186" y="1"/>
                  </a:moveTo>
                  <a:cubicBezTo>
                    <a:pt x="1152" y="1"/>
                    <a:pt x="1117" y="10"/>
                    <a:pt x="1084" y="30"/>
                  </a:cubicBezTo>
                  <a:lnTo>
                    <a:pt x="120" y="590"/>
                  </a:lnTo>
                  <a:cubicBezTo>
                    <a:pt x="36" y="649"/>
                    <a:pt x="1" y="745"/>
                    <a:pt x="48" y="852"/>
                  </a:cubicBezTo>
                  <a:cubicBezTo>
                    <a:pt x="72" y="911"/>
                    <a:pt x="144" y="947"/>
                    <a:pt x="215" y="947"/>
                  </a:cubicBezTo>
                  <a:cubicBezTo>
                    <a:pt x="239" y="947"/>
                    <a:pt x="274" y="923"/>
                    <a:pt x="298" y="911"/>
                  </a:cubicBezTo>
                  <a:lnTo>
                    <a:pt x="1263" y="364"/>
                  </a:lnTo>
                  <a:cubicBezTo>
                    <a:pt x="1358" y="304"/>
                    <a:pt x="1382" y="197"/>
                    <a:pt x="1334" y="90"/>
                  </a:cubicBezTo>
                  <a:cubicBezTo>
                    <a:pt x="1311" y="35"/>
                    <a:pt x="1251" y="1"/>
                    <a:pt x="1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1163025" y="3295648"/>
              <a:ext cx="44648" cy="30040"/>
            </a:xfrm>
            <a:custGeom>
              <a:rect b="b" l="l" r="r" t="t"/>
              <a:pathLst>
                <a:path extrusionOk="0" h="946" w="1406">
                  <a:moveTo>
                    <a:pt x="1177" y="1"/>
                  </a:moveTo>
                  <a:cubicBezTo>
                    <a:pt x="1147" y="1"/>
                    <a:pt x="1115" y="6"/>
                    <a:pt x="1084" y="17"/>
                  </a:cubicBezTo>
                  <a:lnTo>
                    <a:pt x="120" y="576"/>
                  </a:lnTo>
                  <a:cubicBezTo>
                    <a:pt x="36" y="636"/>
                    <a:pt x="1" y="731"/>
                    <a:pt x="48" y="838"/>
                  </a:cubicBezTo>
                  <a:cubicBezTo>
                    <a:pt x="96" y="910"/>
                    <a:pt x="155" y="945"/>
                    <a:pt x="227" y="945"/>
                  </a:cubicBezTo>
                  <a:cubicBezTo>
                    <a:pt x="251" y="945"/>
                    <a:pt x="286" y="934"/>
                    <a:pt x="310" y="910"/>
                  </a:cubicBezTo>
                  <a:lnTo>
                    <a:pt x="1287" y="362"/>
                  </a:lnTo>
                  <a:cubicBezTo>
                    <a:pt x="1370" y="302"/>
                    <a:pt x="1406" y="195"/>
                    <a:pt x="1358" y="100"/>
                  </a:cubicBezTo>
                  <a:cubicBezTo>
                    <a:pt x="1316" y="33"/>
                    <a:pt x="1250" y="1"/>
                    <a:pt x="11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953188" y="3505835"/>
              <a:ext cx="31787" cy="43282"/>
            </a:xfrm>
            <a:custGeom>
              <a:rect b="b" l="l" r="r" t="t"/>
              <a:pathLst>
                <a:path extrusionOk="0" h="1363" w="1001">
                  <a:moveTo>
                    <a:pt x="782" y="0"/>
                  </a:moveTo>
                  <a:cubicBezTo>
                    <a:pt x="714" y="0"/>
                    <a:pt x="648" y="37"/>
                    <a:pt x="608" y="101"/>
                  </a:cubicBezTo>
                  <a:lnTo>
                    <a:pt x="60" y="1065"/>
                  </a:lnTo>
                  <a:cubicBezTo>
                    <a:pt x="1" y="1161"/>
                    <a:pt x="48" y="1280"/>
                    <a:pt x="132" y="1327"/>
                  </a:cubicBezTo>
                  <a:cubicBezTo>
                    <a:pt x="167" y="1351"/>
                    <a:pt x="191" y="1363"/>
                    <a:pt x="227" y="1363"/>
                  </a:cubicBezTo>
                  <a:cubicBezTo>
                    <a:pt x="286" y="1363"/>
                    <a:pt x="358" y="1327"/>
                    <a:pt x="394" y="1280"/>
                  </a:cubicBezTo>
                  <a:lnTo>
                    <a:pt x="941" y="303"/>
                  </a:lnTo>
                  <a:cubicBezTo>
                    <a:pt x="1001" y="184"/>
                    <a:pt x="965" y="65"/>
                    <a:pt x="882" y="30"/>
                  </a:cubicBezTo>
                  <a:cubicBezTo>
                    <a:pt x="850" y="10"/>
                    <a:pt x="816" y="0"/>
                    <a:pt x="7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1111614" y="3231726"/>
              <a:ext cx="31025" cy="42933"/>
            </a:xfrm>
            <a:custGeom>
              <a:rect b="b" l="l" r="r" t="t"/>
              <a:pathLst>
                <a:path extrusionOk="0" h="1352" w="977">
                  <a:moveTo>
                    <a:pt x="754" y="0"/>
                  </a:moveTo>
                  <a:cubicBezTo>
                    <a:pt x="688" y="0"/>
                    <a:pt x="620" y="37"/>
                    <a:pt x="572" y="101"/>
                  </a:cubicBezTo>
                  <a:lnTo>
                    <a:pt x="24" y="1065"/>
                  </a:lnTo>
                  <a:cubicBezTo>
                    <a:pt x="0" y="1137"/>
                    <a:pt x="24" y="1256"/>
                    <a:pt x="119" y="1315"/>
                  </a:cubicBezTo>
                  <a:cubicBezTo>
                    <a:pt x="143" y="1339"/>
                    <a:pt x="179" y="1351"/>
                    <a:pt x="203" y="1351"/>
                  </a:cubicBezTo>
                  <a:cubicBezTo>
                    <a:pt x="262" y="1351"/>
                    <a:pt x="346" y="1315"/>
                    <a:pt x="370" y="1256"/>
                  </a:cubicBezTo>
                  <a:lnTo>
                    <a:pt x="917" y="291"/>
                  </a:lnTo>
                  <a:cubicBezTo>
                    <a:pt x="977" y="208"/>
                    <a:pt x="941" y="89"/>
                    <a:pt x="846" y="29"/>
                  </a:cubicBezTo>
                  <a:cubicBezTo>
                    <a:pt x="818" y="10"/>
                    <a:pt x="786" y="0"/>
                    <a:pt x="75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40"/>
          <p:cNvGrpSpPr/>
          <p:nvPr/>
        </p:nvGrpSpPr>
        <p:grpSpPr>
          <a:xfrm>
            <a:off x="3982567" y="1828612"/>
            <a:ext cx="370168" cy="325965"/>
            <a:chOff x="1404617" y="3226962"/>
            <a:chExt cx="370168" cy="325965"/>
          </a:xfrm>
        </p:grpSpPr>
        <p:sp>
          <p:nvSpPr>
            <p:cNvPr id="1173" name="Google Shape;1173;p40"/>
            <p:cNvSpPr/>
            <p:nvPr/>
          </p:nvSpPr>
          <p:spPr>
            <a:xfrm>
              <a:off x="1535067" y="3226962"/>
              <a:ext cx="12130" cy="37090"/>
            </a:xfrm>
            <a:custGeom>
              <a:rect b="b" l="l" r="r" t="t"/>
              <a:pathLst>
                <a:path extrusionOk="0" h="1168" w="382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0"/>
            <p:cNvSpPr/>
            <p:nvPr/>
          </p:nvSpPr>
          <p:spPr>
            <a:xfrm>
              <a:off x="1472287" y="3243221"/>
              <a:ext cx="25753" cy="34073"/>
            </a:xfrm>
            <a:custGeom>
              <a:rect b="b" l="l" r="r" t="t"/>
              <a:pathLst>
                <a:path extrusionOk="0" h="1073" w="811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0"/>
            <p:cNvSpPr/>
            <p:nvPr/>
          </p:nvSpPr>
          <p:spPr>
            <a:xfrm>
              <a:off x="1426179" y="3289266"/>
              <a:ext cx="35947" cy="24705"/>
            </a:xfrm>
            <a:custGeom>
              <a:rect b="b" l="l" r="r" t="t"/>
              <a:pathLst>
                <a:path extrusionOk="0" h="778" w="1132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0"/>
            <p:cNvSpPr/>
            <p:nvPr/>
          </p:nvSpPr>
          <p:spPr>
            <a:xfrm>
              <a:off x="1410682" y="3350997"/>
              <a:ext cx="37439" cy="12511"/>
            </a:xfrm>
            <a:custGeom>
              <a:rect b="b" l="l" r="r" t="t"/>
              <a:pathLst>
                <a:path extrusionOk="0" h="394" w="1179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0"/>
            <p:cNvSpPr/>
            <p:nvPr/>
          </p:nvSpPr>
          <p:spPr>
            <a:xfrm>
              <a:off x="1426179" y="3400980"/>
              <a:ext cx="35566" cy="24896"/>
            </a:xfrm>
            <a:custGeom>
              <a:rect b="b" l="l" r="r" t="t"/>
              <a:pathLst>
                <a:path extrusionOk="0" h="784" w="112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0"/>
            <p:cNvSpPr/>
            <p:nvPr/>
          </p:nvSpPr>
          <p:spPr>
            <a:xfrm>
              <a:off x="1620138" y="3289043"/>
              <a:ext cx="35566" cy="24928"/>
            </a:xfrm>
            <a:custGeom>
              <a:rect b="b" l="l" r="r" t="t"/>
              <a:pathLst>
                <a:path extrusionOk="0" h="785" w="112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0"/>
            <p:cNvSpPr/>
            <p:nvPr/>
          </p:nvSpPr>
          <p:spPr>
            <a:xfrm>
              <a:off x="1584224" y="3243507"/>
              <a:ext cx="26103" cy="33787"/>
            </a:xfrm>
            <a:custGeom>
              <a:rect b="b" l="l" r="r" t="t"/>
              <a:pathLst>
                <a:path extrusionOk="0" h="1064" w="822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0"/>
            <p:cNvSpPr/>
            <p:nvPr/>
          </p:nvSpPr>
          <p:spPr>
            <a:xfrm>
              <a:off x="1404617" y="3271197"/>
              <a:ext cx="285859" cy="281349"/>
            </a:xfrm>
            <a:custGeom>
              <a:rect b="b" l="l" r="r" t="t"/>
              <a:pathLst>
                <a:path extrusionOk="0" h="8860" w="9002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0"/>
            <p:cNvSpPr/>
            <p:nvPr/>
          </p:nvSpPr>
          <p:spPr>
            <a:xfrm>
              <a:off x="1670026" y="3377672"/>
              <a:ext cx="104760" cy="175256"/>
            </a:xfrm>
            <a:custGeom>
              <a:rect b="b" l="l" r="r" t="t"/>
              <a:pathLst>
                <a:path extrusionOk="0" h="5519" w="3299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2" name="Google Shape;1182;p40"/>
          <p:cNvGrpSpPr/>
          <p:nvPr/>
        </p:nvGrpSpPr>
        <p:grpSpPr>
          <a:xfrm>
            <a:off x="3550619" y="3180580"/>
            <a:ext cx="232955" cy="340318"/>
            <a:chOff x="3662144" y="4135505"/>
            <a:chExt cx="232955" cy="340318"/>
          </a:xfrm>
        </p:grpSpPr>
        <p:sp>
          <p:nvSpPr>
            <p:cNvPr id="1183" name="Google Shape;1183;p40"/>
            <p:cNvSpPr/>
            <p:nvPr/>
          </p:nvSpPr>
          <p:spPr>
            <a:xfrm>
              <a:off x="3662144" y="4135505"/>
              <a:ext cx="163761" cy="340318"/>
            </a:xfrm>
            <a:custGeom>
              <a:rect b="b" l="l" r="r" t="t"/>
              <a:pathLst>
                <a:path extrusionOk="0" h="10717" w="5157">
                  <a:moveTo>
                    <a:pt x="2573" y="1"/>
                  </a:moveTo>
                  <a:cubicBezTo>
                    <a:pt x="1715" y="1"/>
                    <a:pt x="1013" y="703"/>
                    <a:pt x="1013" y="1572"/>
                  </a:cubicBezTo>
                  <a:lnTo>
                    <a:pt x="1013" y="6097"/>
                  </a:lnTo>
                  <a:cubicBezTo>
                    <a:pt x="370" y="6585"/>
                    <a:pt x="1" y="7347"/>
                    <a:pt x="1" y="8144"/>
                  </a:cubicBezTo>
                  <a:cubicBezTo>
                    <a:pt x="1" y="9561"/>
                    <a:pt x="1156" y="10716"/>
                    <a:pt x="2573" y="10716"/>
                  </a:cubicBezTo>
                  <a:cubicBezTo>
                    <a:pt x="3990" y="10716"/>
                    <a:pt x="5144" y="9561"/>
                    <a:pt x="5144" y="8144"/>
                  </a:cubicBezTo>
                  <a:cubicBezTo>
                    <a:pt x="5156" y="7323"/>
                    <a:pt x="4775" y="6573"/>
                    <a:pt x="4144" y="6073"/>
                  </a:cubicBezTo>
                  <a:lnTo>
                    <a:pt x="4144" y="3322"/>
                  </a:lnTo>
                  <a:cubicBezTo>
                    <a:pt x="4144" y="3239"/>
                    <a:pt x="4061" y="3156"/>
                    <a:pt x="3978" y="3156"/>
                  </a:cubicBezTo>
                  <a:cubicBezTo>
                    <a:pt x="3882" y="3156"/>
                    <a:pt x="3811" y="3239"/>
                    <a:pt x="3811" y="3322"/>
                  </a:cubicBezTo>
                  <a:lnTo>
                    <a:pt x="3811" y="6168"/>
                  </a:lnTo>
                  <a:cubicBezTo>
                    <a:pt x="3811" y="6216"/>
                    <a:pt x="3847" y="6275"/>
                    <a:pt x="3871" y="6299"/>
                  </a:cubicBezTo>
                  <a:cubicBezTo>
                    <a:pt x="4466" y="6716"/>
                    <a:pt x="4823" y="7418"/>
                    <a:pt x="4823" y="8133"/>
                  </a:cubicBezTo>
                  <a:cubicBezTo>
                    <a:pt x="4823" y="9359"/>
                    <a:pt x="3811" y="10383"/>
                    <a:pt x="2573" y="10383"/>
                  </a:cubicBezTo>
                  <a:cubicBezTo>
                    <a:pt x="1346" y="10383"/>
                    <a:pt x="322" y="9371"/>
                    <a:pt x="322" y="8133"/>
                  </a:cubicBezTo>
                  <a:cubicBezTo>
                    <a:pt x="322" y="7406"/>
                    <a:pt x="680" y="6716"/>
                    <a:pt x="1275" y="6299"/>
                  </a:cubicBezTo>
                  <a:cubicBezTo>
                    <a:pt x="1323" y="6275"/>
                    <a:pt x="1334" y="6228"/>
                    <a:pt x="1334" y="6168"/>
                  </a:cubicBezTo>
                  <a:lnTo>
                    <a:pt x="1334" y="1572"/>
                  </a:lnTo>
                  <a:cubicBezTo>
                    <a:pt x="1334" y="882"/>
                    <a:pt x="1894" y="334"/>
                    <a:pt x="2573" y="334"/>
                  </a:cubicBezTo>
                  <a:cubicBezTo>
                    <a:pt x="3263" y="334"/>
                    <a:pt x="3811" y="882"/>
                    <a:pt x="3811" y="1572"/>
                  </a:cubicBezTo>
                  <a:lnTo>
                    <a:pt x="3811" y="2703"/>
                  </a:lnTo>
                  <a:cubicBezTo>
                    <a:pt x="3811" y="2787"/>
                    <a:pt x="3882" y="2858"/>
                    <a:pt x="3978" y="2858"/>
                  </a:cubicBezTo>
                  <a:cubicBezTo>
                    <a:pt x="4061" y="2858"/>
                    <a:pt x="4132" y="2787"/>
                    <a:pt x="4132" y="2703"/>
                  </a:cubicBezTo>
                  <a:lnTo>
                    <a:pt x="4132" y="1572"/>
                  </a:lnTo>
                  <a:cubicBezTo>
                    <a:pt x="4132" y="703"/>
                    <a:pt x="3442" y="1"/>
                    <a:pt x="2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0"/>
            <p:cNvSpPr/>
            <p:nvPr/>
          </p:nvSpPr>
          <p:spPr>
            <a:xfrm>
              <a:off x="3689771" y="4162719"/>
              <a:ext cx="109650" cy="285859"/>
            </a:xfrm>
            <a:custGeom>
              <a:rect b="b" l="l" r="r" t="t"/>
              <a:pathLst>
                <a:path extrusionOk="0" h="9002" w="3453">
                  <a:moveTo>
                    <a:pt x="1727" y="310"/>
                  </a:moveTo>
                  <a:cubicBezTo>
                    <a:pt x="1941" y="310"/>
                    <a:pt x="2108" y="489"/>
                    <a:pt x="2108" y="691"/>
                  </a:cubicBezTo>
                  <a:lnTo>
                    <a:pt x="2108" y="1156"/>
                  </a:lnTo>
                  <a:lnTo>
                    <a:pt x="1322" y="1156"/>
                  </a:lnTo>
                  <a:lnTo>
                    <a:pt x="1322" y="691"/>
                  </a:lnTo>
                  <a:cubicBezTo>
                    <a:pt x="1322" y="489"/>
                    <a:pt x="1500" y="310"/>
                    <a:pt x="1727" y="310"/>
                  </a:cubicBezTo>
                  <a:close/>
                  <a:moveTo>
                    <a:pt x="2108" y="1489"/>
                  </a:moveTo>
                  <a:lnTo>
                    <a:pt x="2108" y="2382"/>
                  </a:lnTo>
                  <a:lnTo>
                    <a:pt x="1322" y="2382"/>
                  </a:lnTo>
                  <a:lnTo>
                    <a:pt x="1322" y="1489"/>
                  </a:lnTo>
                  <a:close/>
                  <a:moveTo>
                    <a:pt x="2108" y="2704"/>
                  </a:moveTo>
                  <a:lnTo>
                    <a:pt x="2108" y="3596"/>
                  </a:lnTo>
                  <a:lnTo>
                    <a:pt x="1322" y="3596"/>
                  </a:lnTo>
                  <a:lnTo>
                    <a:pt x="1322" y="2704"/>
                  </a:lnTo>
                  <a:close/>
                  <a:moveTo>
                    <a:pt x="2108" y="3906"/>
                  </a:moveTo>
                  <a:lnTo>
                    <a:pt x="2108" y="4799"/>
                  </a:lnTo>
                  <a:lnTo>
                    <a:pt x="1322" y="4799"/>
                  </a:lnTo>
                  <a:lnTo>
                    <a:pt x="1322" y="3906"/>
                  </a:lnTo>
                  <a:close/>
                  <a:moveTo>
                    <a:pt x="1727" y="1"/>
                  </a:moveTo>
                  <a:cubicBezTo>
                    <a:pt x="1334" y="1"/>
                    <a:pt x="1012" y="310"/>
                    <a:pt x="1012" y="715"/>
                  </a:cubicBezTo>
                  <a:lnTo>
                    <a:pt x="1012" y="5668"/>
                  </a:lnTo>
                  <a:lnTo>
                    <a:pt x="726" y="5871"/>
                  </a:lnTo>
                  <a:cubicBezTo>
                    <a:pt x="262" y="6204"/>
                    <a:pt x="0" y="6728"/>
                    <a:pt x="0" y="7276"/>
                  </a:cubicBezTo>
                  <a:cubicBezTo>
                    <a:pt x="0" y="7609"/>
                    <a:pt x="95" y="7954"/>
                    <a:pt x="298" y="8240"/>
                  </a:cubicBezTo>
                  <a:cubicBezTo>
                    <a:pt x="321" y="8286"/>
                    <a:pt x="374" y="8312"/>
                    <a:pt x="427" y="8312"/>
                  </a:cubicBezTo>
                  <a:cubicBezTo>
                    <a:pt x="457" y="8312"/>
                    <a:pt x="487" y="8304"/>
                    <a:pt x="512" y="8288"/>
                  </a:cubicBezTo>
                  <a:cubicBezTo>
                    <a:pt x="595" y="8240"/>
                    <a:pt x="607" y="8133"/>
                    <a:pt x="560" y="8061"/>
                  </a:cubicBezTo>
                  <a:cubicBezTo>
                    <a:pt x="393" y="7823"/>
                    <a:pt x="322" y="7549"/>
                    <a:pt x="322" y="7276"/>
                  </a:cubicBezTo>
                  <a:cubicBezTo>
                    <a:pt x="322" y="6811"/>
                    <a:pt x="548" y="6394"/>
                    <a:pt x="917" y="6121"/>
                  </a:cubicBezTo>
                  <a:lnTo>
                    <a:pt x="1274" y="5871"/>
                  </a:lnTo>
                  <a:cubicBezTo>
                    <a:pt x="1322" y="5847"/>
                    <a:pt x="1334" y="5799"/>
                    <a:pt x="1334" y="5740"/>
                  </a:cubicBezTo>
                  <a:lnTo>
                    <a:pt x="1334" y="5132"/>
                  </a:lnTo>
                  <a:lnTo>
                    <a:pt x="2119" y="5132"/>
                  </a:lnTo>
                  <a:lnTo>
                    <a:pt x="2119" y="5740"/>
                  </a:lnTo>
                  <a:cubicBezTo>
                    <a:pt x="2119" y="5787"/>
                    <a:pt x="2155" y="5847"/>
                    <a:pt x="2179" y="5871"/>
                  </a:cubicBezTo>
                  <a:lnTo>
                    <a:pt x="2536" y="6121"/>
                  </a:lnTo>
                  <a:cubicBezTo>
                    <a:pt x="2917" y="6394"/>
                    <a:pt x="3131" y="6823"/>
                    <a:pt x="3131" y="7276"/>
                  </a:cubicBezTo>
                  <a:cubicBezTo>
                    <a:pt x="3120" y="8049"/>
                    <a:pt x="2500" y="8669"/>
                    <a:pt x="1727" y="8669"/>
                  </a:cubicBezTo>
                  <a:cubicBezTo>
                    <a:pt x="1441" y="8669"/>
                    <a:pt x="1155" y="8585"/>
                    <a:pt x="917" y="8419"/>
                  </a:cubicBezTo>
                  <a:cubicBezTo>
                    <a:pt x="892" y="8402"/>
                    <a:pt x="863" y="8394"/>
                    <a:pt x="835" y="8394"/>
                  </a:cubicBezTo>
                  <a:cubicBezTo>
                    <a:pt x="782" y="8394"/>
                    <a:pt x="729" y="8420"/>
                    <a:pt x="691" y="8466"/>
                  </a:cubicBezTo>
                  <a:cubicBezTo>
                    <a:pt x="655" y="8538"/>
                    <a:pt x="667" y="8633"/>
                    <a:pt x="738" y="8692"/>
                  </a:cubicBezTo>
                  <a:cubicBezTo>
                    <a:pt x="1036" y="8895"/>
                    <a:pt x="1369" y="9002"/>
                    <a:pt x="1727" y="9002"/>
                  </a:cubicBezTo>
                  <a:cubicBezTo>
                    <a:pt x="2679" y="9002"/>
                    <a:pt x="3453" y="8228"/>
                    <a:pt x="3453" y="7276"/>
                  </a:cubicBezTo>
                  <a:cubicBezTo>
                    <a:pt x="3453" y="6716"/>
                    <a:pt x="3179" y="6192"/>
                    <a:pt x="2715" y="5871"/>
                  </a:cubicBezTo>
                  <a:lnTo>
                    <a:pt x="2441" y="5668"/>
                  </a:lnTo>
                  <a:lnTo>
                    <a:pt x="2441" y="715"/>
                  </a:lnTo>
                  <a:cubicBezTo>
                    <a:pt x="2441" y="322"/>
                    <a:pt x="2119" y="1"/>
                    <a:pt x="17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0"/>
            <p:cNvSpPr/>
            <p:nvPr/>
          </p:nvSpPr>
          <p:spPr>
            <a:xfrm>
              <a:off x="3838352" y="4182375"/>
              <a:ext cx="56746" cy="94947"/>
            </a:xfrm>
            <a:custGeom>
              <a:rect b="b" l="l" r="r" t="t"/>
              <a:pathLst>
                <a:path extrusionOk="0" h="2990" w="1787">
                  <a:moveTo>
                    <a:pt x="881" y="1"/>
                  </a:moveTo>
                  <a:cubicBezTo>
                    <a:pt x="334" y="1"/>
                    <a:pt x="0" y="334"/>
                    <a:pt x="0" y="894"/>
                  </a:cubicBezTo>
                  <a:lnTo>
                    <a:pt x="0" y="2096"/>
                  </a:lnTo>
                  <a:cubicBezTo>
                    <a:pt x="0" y="2394"/>
                    <a:pt x="96" y="2632"/>
                    <a:pt x="262" y="2787"/>
                  </a:cubicBezTo>
                  <a:cubicBezTo>
                    <a:pt x="405" y="2918"/>
                    <a:pt x="619" y="2989"/>
                    <a:pt x="869" y="2989"/>
                  </a:cubicBezTo>
                  <a:cubicBezTo>
                    <a:pt x="1393" y="2989"/>
                    <a:pt x="1751" y="2692"/>
                    <a:pt x="1751" y="2263"/>
                  </a:cubicBezTo>
                  <a:cubicBezTo>
                    <a:pt x="1786" y="2120"/>
                    <a:pt x="1715" y="2073"/>
                    <a:pt x="1596" y="2073"/>
                  </a:cubicBezTo>
                  <a:cubicBezTo>
                    <a:pt x="1489" y="2073"/>
                    <a:pt x="1417" y="2120"/>
                    <a:pt x="1417" y="2192"/>
                  </a:cubicBezTo>
                  <a:cubicBezTo>
                    <a:pt x="1393" y="2382"/>
                    <a:pt x="1358" y="2668"/>
                    <a:pt x="917" y="2668"/>
                  </a:cubicBezTo>
                  <a:cubicBezTo>
                    <a:pt x="560" y="2668"/>
                    <a:pt x="381" y="2489"/>
                    <a:pt x="381" y="2096"/>
                  </a:cubicBezTo>
                  <a:lnTo>
                    <a:pt x="381" y="894"/>
                  </a:lnTo>
                  <a:cubicBezTo>
                    <a:pt x="381" y="525"/>
                    <a:pt x="560" y="334"/>
                    <a:pt x="893" y="334"/>
                  </a:cubicBezTo>
                  <a:cubicBezTo>
                    <a:pt x="1298" y="334"/>
                    <a:pt x="1405" y="584"/>
                    <a:pt x="1405" y="775"/>
                  </a:cubicBezTo>
                  <a:cubicBezTo>
                    <a:pt x="1405" y="846"/>
                    <a:pt x="1477" y="906"/>
                    <a:pt x="1584" y="906"/>
                  </a:cubicBezTo>
                  <a:cubicBezTo>
                    <a:pt x="1703" y="906"/>
                    <a:pt x="1762" y="882"/>
                    <a:pt x="1762" y="715"/>
                  </a:cubicBezTo>
                  <a:cubicBezTo>
                    <a:pt x="1762" y="299"/>
                    <a:pt x="1405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0"/>
            <p:cNvSpPr/>
            <p:nvPr/>
          </p:nvSpPr>
          <p:spPr>
            <a:xfrm>
              <a:off x="3813012" y="4151763"/>
              <a:ext cx="32930" cy="32930"/>
            </a:xfrm>
            <a:custGeom>
              <a:rect b="b" l="l" r="r" t="t"/>
              <a:pathLst>
                <a:path extrusionOk="0" h="1037" w="1037">
                  <a:moveTo>
                    <a:pt x="536" y="310"/>
                  </a:moveTo>
                  <a:cubicBezTo>
                    <a:pt x="644" y="310"/>
                    <a:pt x="739" y="405"/>
                    <a:pt x="739" y="524"/>
                  </a:cubicBezTo>
                  <a:cubicBezTo>
                    <a:pt x="727" y="620"/>
                    <a:pt x="644" y="727"/>
                    <a:pt x="536" y="727"/>
                  </a:cubicBezTo>
                  <a:cubicBezTo>
                    <a:pt x="429" y="727"/>
                    <a:pt x="322" y="643"/>
                    <a:pt x="322" y="524"/>
                  </a:cubicBezTo>
                  <a:cubicBezTo>
                    <a:pt x="322" y="417"/>
                    <a:pt x="417" y="310"/>
                    <a:pt x="536" y="310"/>
                  </a:cubicBezTo>
                  <a:close/>
                  <a:moveTo>
                    <a:pt x="524" y="1"/>
                  </a:moveTo>
                  <a:cubicBezTo>
                    <a:pt x="239" y="1"/>
                    <a:pt x="1" y="239"/>
                    <a:pt x="1" y="524"/>
                  </a:cubicBezTo>
                  <a:cubicBezTo>
                    <a:pt x="1" y="798"/>
                    <a:pt x="239" y="1036"/>
                    <a:pt x="524" y="1036"/>
                  </a:cubicBezTo>
                  <a:cubicBezTo>
                    <a:pt x="822" y="1036"/>
                    <a:pt x="1036" y="798"/>
                    <a:pt x="1036" y="524"/>
                  </a:cubicBezTo>
                  <a:cubicBezTo>
                    <a:pt x="1036" y="239"/>
                    <a:pt x="798" y="1"/>
                    <a:pt x="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1" name="Google Shape;11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100"/>
            <a:ext cx="7307500" cy="310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41"/>
          <p:cNvSpPr txBox="1"/>
          <p:nvPr>
            <p:ph idx="4294967295" type="title"/>
          </p:nvPr>
        </p:nvSpPr>
        <p:spPr>
          <a:xfrm>
            <a:off x="1978075" y="578475"/>
            <a:ext cx="52248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FERTILIZER USAGE FOR SELECTED COUNTRIES</a:t>
            </a:r>
            <a:endParaRPr sz="2400"/>
          </a:p>
        </p:txBody>
      </p:sp>
      <p:grpSp>
        <p:nvGrpSpPr>
          <p:cNvPr id="1193" name="Google Shape;1193;p41"/>
          <p:cNvGrpSpPr/>
          <p:nvPr/>
        </p:nvGrpSpPr>
        <p:grpSpPr>
          <a:xfrm flipH="1">
            <a:off x="6640864" y="381781"/>
            <a:ext cx="446222" cy="77476"/>
            <a:chOff x="6146875" y="1767300"/>
            <a:chExt cx="331025" cy="57475"/>
          </a:xfrm>
        </p:grpSpPr>
        <p:sp>
          <p:nvSpPr>
            <p:cNvPr id="1194" name="Google Shape;1194;p41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7" name="Google Shape;1197;p41"/>
          <p:cNvPicPr preferRelativeResize="0"/>
          <p:nvPr/>
        </p:nvPicPr>
        <p:blipFill rotWithShape="1">
          <a:blip r:embed="rId4">
            <a:alphaModFix/>
          </a:blip>
          <a:srcRect b="0" l="0" r="6777" t="0"/>
          <a:stretch/>
        </p:blipFill>
        <p:spPr>
          <a:xfrm>
            <a:off x="6316000" y="3107225"/>
            <a:ext cx="2708825" cy="1960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42"/>
          <p:cNvSpPr txBox="1"/>
          <p:nvPr>
            <p:ph type="title"/>
          </p:nvPr>
        </p:nvSpPr>
        <p:spPr>
          <a:xfrm>
            <a:off x="703740" y="553000"/>
            <a:ext cx="36669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Fertilizer Vs. Crops Production</a:t>
            </a:r>
            <a:endParaRPr/>
          </a:p>
        </p:txBody>
      </p:sp>
      <p:pic>
        <p:nvPicPr>
          <p:cNvPr id="1203" name="Google Shape;12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75" y="1395022"/>
            <a:ext cx="3975252" cy="2657803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42"/>
          <p:cNvSpPr txBox="1"/>
          <p:nvPr>
            <p:ph type="title"/>
          </p:nvPr>
        </p:nvSpPr>
        <p:spPr>
          <a:xfrm>
            <a:off x="4970965" y="553000"/>
            <a:ext cx="36669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Pesticides </a:t>
            </a:r>
            <a:r>
              <a:rPr lang="en"/>
              <a:t>Vs. Crops Production</a:t>
            </a:r>
            <a:endParaRPr/>
          </a:p>
        </p:txBody>
      </p:sp>
      <p:pic>
        <p:nvPicPr>
          <p:cNvPr id="1205" name="Google Shape;12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412" y="1395026"/>
            <a:ext cx="3852016" cy="26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43"/>
          <p:cNvSpPr txBox="1"/>
          <p:nvPr>
            <p:ph type="title"/>
          </p:nvPr>
        </p:nvSpPr>
        <p:spPr>
          <a:xfrm>
            <a:off x="717525" y="552990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CROPS PRODUCTION VS FOOD CONSUMPTION ON SELECTED ITEMS</a:t>
            </a:r>
            <a:endParaRPr/>
          </a:p>
        </p:txBody>
      </p:sp>
      <p:pic>
        <p:nvPicPr>
          <p:cNvPr id="1211" name="Google Shape;12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9290"/>
            <a:ext cx="4097259" cy="3801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459" y="1189290"/>
            <a:ext cx="4263141" cy="38018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7" name="Google Shape;12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350" y="742425"/>
            <a:ext cx="4176275" cy="40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45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K-MEANS CLUSTERING</a:t>
            </a:r>
            <a:endParaRPr/>
          </a:p>
        </p:txBody>
      </p:sp>
      <p:grpSp>
        <p:nvGrpSpPr>
          <p:cNvPr id="1223" name="Google Shape;1223;p45"/>
          <p:cNvGrpSpPr/>
          <p:nvPr/>
        </p:nvGrpSpPr>
        <p:grpSpPr>
          <a:xfrm>
            <a:off x="6505290" y="3340500"/>
            <a:ext cx="2637207" cy="2020722"/>
            <a:chOff x="6505290" y="3340500"/>
            <a:chExt cx="2637207" cy="2020722"/>
          </a:xfrm>
        </p:grpSpPr>
        <p:sp>
          <p:nvSpPr>
            <p:cNvPr id="1224" name="Google Shape;1224;p45"/>
            <p:cNvSpPr/>
            <p:nvPr/>
          </p:nvSpPr>
          <p:spPr>
            <a:xfrm flipH="1">
              <a:off x="6505290" y="3340500"/>
              <a:ext cx="1894211" cy="1361173"/>
            </a:xfrm>
            <a:custGeom>
              <a:rect b="b" l="l" r="r" t="t"/>
              <a:pathLst>
                <a:path extrusionOk="0" h="45939" w="60282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5" name="Google Shape;1225;p45"/>
            <p:cNvGrpSpPr/>
            <p:nvPr/>
          </p:nvGrpSpPr>
          <p:grpSpPr>
            <a:xfrm flipH="1" rot="1398551">
              <a:off x="7356543" y="3857054"/>
              <a:ext cx="1522160" cy="1254196"/>
              <a:chOff x="698956" y="6526827"/>
              <a:chExt cx="1522132" cy="1254173"/>
            </a:xfrm>
          </p:grpSpPr>
          <p:grpSp>
            <p:nvGrpSpPr>
              <p:cNvPr id="1226" name="Google Shape;1226;p45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27" name="Google Shape;1227;p45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28" name="Google Shape;1228;p45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29" name="Google Shape;1229;p45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0" name="Google Shape;1230;p45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1" name="Google Shape;1231;p45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32" name="Google Shape;1232;p45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33" name="Google Shape;1233;p45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34" name="Google Shape;1234;p45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35" name="Google Shape;1235;p45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6" name="Google Shape;1236;p45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7" name="Google Shape;1237;p45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38" name="Google Shape;1238;p45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239" name="Google Shape;1239;p45"/>
            <p:cNvSpPr/>
            <p:nvPr/>
          </p:nvSpPr>
          <p:spPr>
            <a:xfrm flipH="1">
              <a:off x="6505301" y="4462217"/>
              <a:ext cx="2637197" cy="681282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0" name="Google Shape;1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850" y="1184925"/>
            <a:ext cx="6757474" cy="348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46"/>
          <p:cNvSpPr txBox="1"/>
          <p:nvPr>
            <p:ph type="title"/>
          </p:nvPr>
        </p:nvSpPr>
        <p:spPr>
          <a:xfrm>
            <a:off x="717525" y="552990"/>
            <a:ext cx="770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 = 2</a:t>
            </a:r>
            <a:endParaRPr/>
          </a:p>
        </p:txBody>
      </p:sp>
      <p:grpSp>
        <p:nvGrpSpPr>
          <p:cNvPr id="1246" name="Google Shape;1246;p46"/>
          <p:cNvGrpSpPr/>
          <p:nvPr/>
        </p:nvGrpSpPr>
        <p:grpSpPr>
          <a:xfrm>
            <a:off x="6505290" y="3340500"/>
            <a:ext cx="2637207" cy="2020722"/>
            <a:chOff x="6505290" y="3340500"/>
            <a:chExt cx="2637207" cy="2020722"/>
          </a:xfrm>
        </p:grpSpPr>
        <p:sp>
          <p:nvSpPr>
            <p:cNvPr id="1247" name="Google Shape;1247;p46"/>
            <p:cNvSpPr/>
            <p:nvPr/>
          </p:nvSpPr>
          <p:spPr>
            <a:xfrm flipH="1">
              <a:off x="6505290" y="3340500"/>
              <a:ext cx="1894211" cy="1361173"/>
            </a:xfrm>
            <a:custGeom>
              <a:rect b="b" l="l" r="r" t="t"/>
              <a:pathLst>
                <a:path extrusionOk="0" h="45939" w="60282">
                  <a:moveTo>
                    <a:pt x="32528" y="16423"/>
                  </a:moveTo>
                  <a:cubicBezTo>
                    <a:pt x="32933" y="16542"/>
                    <a:pt x="33349" y="16661"/>
                    <a:pt x="33754" y="16804"/>
                  </a:cubicBezTo>
                  <a:cubicBezTo>
                    <a:pt x="33850" y="17327"/>
                    <a:pt x="33909" y="17863"/>
                    <a:pt x="33850" y="18399"/>
                  </a:cubicBezTo>
                  <a:cubicBezTo>
                    <a:pt x="33802" y="18804"/>
                    <a:pt x="33671" y="19185"/>
                    <a:pt x="33540" y="19566"/>
                  </a:cubicBezTo>
                  <a:cubicBezTo>
                    <a:pt x="32766" y="19554"/>
                    <a:pt x="32504" y="19220"/>
                    <a:pt x="32468" y="18280"/>
                  </a:cubicBezTo>
                  <a:cubicBezTo>
                    <a:pt x="32445" y="17863"/>
                    <a:pt x="32468" y="17435"/>
                    <a:pt x="32492" y="17030"/>
                  </a:cubicBezTo>
                  <a:cubicBezTo>
                    <a:pt x="32504" y="16827"/>
                    <a:pt x="32516" y="16625"/>
                    <a:pt x="32528" y="16423"/>
                  </a:cubicBezTo>
                  <a:close/>
                  <a:moveTo>
                    <a:pt x="24467" y="17351"/>
                  </a:moveTo>
                  <a:lnTo>
                    <a:pt x="24467" y="17351"/>
                  </a:lnTo>
                  <a:cubicBezTo>
                    <a:pt x="24336" y="18292"/>
                    <a:pt x="24336" y="19244"/>
                    <a:pt x="24551" y="20328"/>
                  </a:cubicBezTo>
                  <a:cubicBezTo>
                    <a:pt x="24598" y="20506"/>
                    <a:pt x="24670" y="20697"/>
                    <a:pt x="24729" y="20864"/>
                  </a:cubicBezTo>
                  <a:cubicBezTo>
                    <a:pt x="24836" y="21125"/>
                    <a:pt x="24944" y="21387"/>
                    <a:pt x="24872" y="21530"/>
                  </a:cubicBezTo>
                  <a:cubicBezTo>
                    <a:pt x="24860" y="21566"/>
                    <a:pt x="24813" y="21614"/>
                    <a:pt x="24765" y="21649"/>
                  </a:cubicBezTo>
                  <a:cubicBezTo>
                    <a:pt x="24658" y="21506"/>
                    <a:pt x="24551" y="21375"/>
                    <a:pt x="24444" y="21233"/>
                  </a:cubicBezTo>
                  <a:cubicBezTo>
                    <a:pt x="24182" y="20911"/>
                    <a:pt x="23932" y="20613"/>
                    <a:pt x="23777" y="20268"/>
                  </a:cubicBezTo>
                  <a:cubicBezTo>
                    <a:pt x="23479" y="19637"/>
                    <a:pt x="23384" y="18839"/>
                    <a:pt x="23420" y="18066"/>
                  </a:cubicBezTo>
                  <a:cubicBezTo>
                    <a:pt x="23777" y="17792"/>
                    <a:pt x="24122" y="17565"/>
                    <a:pt x="24467" y="17351"/>
                  </a:cubicBezTo>
                  <a:close/>
                  <a:moveTo>
                    <a:pt x="34302" y="16994"/>
                  </a:moveTo>
                  <a:cubicBezTo>
                    <a:pt x="34897" y="17208"/>
                    <a:pt x="35504" y="17458"/>
                    <a:pt x="36124" y="17708"/>
                  </a:cubicBezTo>
                  <a:cubicBezTo>
                    <a:pt x="36064" y="19006"/>
                    <a:pt x="35957" y="20304"/>
                    <a:pt x="35647" y="21483"/>
                  </a:cubicBezTo>
                  <a:cubicBezTo>
                    <a:pt x="35540" y="21887"/>
                    <a:pt x="35397" y="22221"/>
                    <a:pt x="35254" y="22507"/>
                  </a:cubicBezTo>
                  <a:cubicBezTo>
                    <a:pt x="34564" y="22471"/>
                    <a:pt x="34111" y="22316"/>
                    <a:pt x="33885" y="22018"/>
                  </a:cubicBezTo>
                  <a:cubicBezTo>
                    <a:pt x="33647" y="21733"/>
                    <a:pt x="33599" y="21268"/>
                    <a:pt x="33742" y="20613"/>
                  </a:cubicBezTo>
                  <a:cubicBezTo>
                    <a:pt x="33802" y="20340"/>
                    <a:pt x="33897" y="20078"/>
                    <a:pt x="34004" y="19792"/>
                  </a:cubicBezTo>
                  <a:cubicBezTo>
                    <a:pt x="34147" y="19363"/>
                    <a:pt x="34302" y="18935"/>
                    <a:pt x="34361" y="18458"/>
                  </a:cubicBezTo>
                  <a:cubicBezTo>
                    <a:pt x="34409" y="17958"/>
                    <a:pt x="34373" y="17470"/>
                    <a:pt x="34302" y="16994"/>
                  </a:cubicBezTo>
                  <a:close/>
                  <a:moveTo>
                    <a:pt x="30218" y="15994"/>
                  </a:moveTo>
                  <a:cubicBezTo>
                    <a:pt x="30813" y="16042"/>
                    <a:pt x="31409" y="16149"/>
                    <a:pt x="32016" y="16292"/>
                  </a:cubicBezTo>
                  <a:cubicBezTo>
                    <a:pt x="32016" y="16530"/>
                    <a:pt x="32004" y="16756"/>
                    <a:pt x="31980" y="16994"/>
                  </a:cubicBezTo>
                  <a:cubicBezTo>
                    <a:pt x="31956" y="17423"/>
                    <a:pt x="31933" y="17851"/>
                    <a:pt x="31956" y="18304"/>
                  </a:cubicBezTo>
                  <a:cubicBezTo>
                    <a:pt x="31980" y="19089"/>
                    <a:pt x="32195" y="19959"/>
                    <a:pt x="33361" y="20066"/>
                  </a:cubicBezTo>
                  <a:cubicBezTo>
                    <a:pt x="33314" y="20209"/>
                    <a:pt x="33278" y="20363"/>
                    <a:pt x="33242" y="20506"/>
                  </a:cubicBezTo>
                  <a:cubicBezTo>
                    <a:pt x="33064" y="21328"/>
                    <a:pt x="33147" y="21923"/>
                    <a:pt x="33480" y="22340"/>
                  </a:cubicBezTo>
                  <a:cubicBezTo>
                    <a:pt x="33778" y="22709"/>
                    <a:pt x="34254" y="22923"/>
                    <a:pt x="34945" y="22995"/>
                  </a:cubicBezTo>
                  <a:cubicBezTo>
                    <a:pt x="34742" y="23292"/>
                    <a:pt x="34504" y="23542"/>
                    <a:pt x="34254" y="23816"/>
                  </a:cubicBezTo>
                  <a:cubicBezTo>
                    <a:pt x="33933" y="24162"/>
                    <a:pt x="33611" y="24519"/>
                    <a:pt x="33278" y="25007"/>
                  </a:cubicBezTo>
                  <a:cubicBezTo>
                    <a:pt x="33266" y="25031"/>
                    <a:pt x="33254" y="25055"/>
                    <a:pt x="33242" y="25078"/>
                  </a:cubicBezTo>
                  <a:cubicBezTo>
                    <a:pt x="33228" y="25076"/>
                    <a:pt x="33215" y="25075"/>
                    <a:pt x="33201" y="25075"/>
                  </a:cubicBezTo>
                  <a:cubicBezTo>
                    <a:pt x="33132" y="25075"/>
                    <a:pt x="33066" y="25100"/>
                    <a:pt x="33016" y="25150"/>
                  </a:cubicBezTo>
                  <a:cubicBezTo>
                    <a:pt x="32854" y="25320"/>
                    <a:pt x="32650" y="25405"/>
                    <a:pt x="32399" y="25405"/>
                  </a:cubicBezTo>
                  <a:cubicBezTo>
                    <a:pt x="32299" y="25405"/>
                    <a:pt x="32191" y="25391"/>
                    <a:pt x="32075" y="25364"/>
                  </a:cubicBezTo>
                  <a:cubicBezTo>
                    <a:pt x="31206" y="25174"/>
                    <a:pt x="30290" y="24304"/>
                    <a:pt x="30111" y="23709"/>
                  </a:cubicBezTo>
                  <a:cubicBezTo>
                    <a:pt x="29897" y="23054"/>
                    <a:pt x="30040" y="22364"/>
                    <a:pt x="30194" y="21626"/>
                  </a:cubicBezTo>
                  <a:cubicBezTo>
                    <a:pt x="30278" y="21245"/>
                    <a:pt x="30361" y="20840"/>
                    <a:pt x="30397" y="20435"/>
                  </a:cubicBezTo>
                  <a:cubicBezTo>
                    <a:pt x="30480" y="19232"/>
                    <a:pt x="30516" y="17458"/>
                    <a:pt x="30218" y="15994"/>
                  </a:cubicBezTo>
                  <a:close/>
                  <a:moveTo>
                    <a:pt x="22908" y="18470"/>
                  </a:moveTo>
                  <a:cubicBezTo>
                    <a:pt x="22920" y="19209"/>
                    <a:pt x="23051" y="19923"/>
                    <a:pt x="23312" y="20483"/>
                  </a:cubicBezTo>
                  <a:cubicBezTo>
                    <a:pt x="23491" y="20887"/>
                    <a:pt x="23777" y="21233"/>
                    <a:pt x="24051" y="21566"/>
                  </a:cubicBezTo>
                  <a:cubicBezTo>
                    <a:pt x="24170" y="21697"/>
                    <a:pt x="24277" y="21840"/>
                    <a:pt x="24372" y="21983"/>
                  </a:cubicBezTo>
                  <a:cubicBezTo>
                    <a:pt x="24372" y="22018"/>
                    <a:pt x="24372" y="22054"/>
                    <a:pt x="24384" y="22090"/>
                  </a:cubicBezTo>
                  <a:cubicBezTo>
                    <a:pt x="24420" y="22161"/>
                    <a:pt x="24479" y="22209"/>
                    <a:pt x="24551" y="22233"/>
                  </a:cubicBezTo>
                  <a:cubicBezTo>
                    <a:pt x="24670" y="22423"/>
                    <a:pt x="24777" y="22614"/>
                    <a:pt x="24836" y="22840"/>
                  </a:cubicBezTo>
                  <a:cubicBezTo>
                    <a:pt x="24967" y="23316"/>
                    <a:pt x="24884" y="23792"/>
                    <a:pt x="24586" y="24245"/>
                  </a:cubicBezTo>
                  <a:cubicBezTo>
                    <a:pt x="24182" y="24876"/>
                    <a:pt x="23384" y="25388"/>
                    <a:pt x="22574" y="25555"/>
                  </a:cubicBezTo>
                  <a:cubicBezTo>
                    <a:pt x="22336" y="25388"/>
                    <a:pt x="22110" y="25209"/>
                    <a:pt x="21884" y="24995"/>
                  </a:cubicBezTo>
                  <a:cubicBezTo>
                    <a:pt x="21407" y="24554"/>
                    <a:pt x="20776" y="22745"/>
                    <a:pt x="20360" y="20887"/>
                  </a:cubicBezTo>
                  <a:cubicBezTo>
                    <a:pt x="21015" y="20221"/>
                    <a:pt x="21681" y="19554"/>
                    <a:pt x="22360" y="18947"/>
                  </a:cubicBezTo>
                  <a:cubicBezTo>
                    <a:pt x="22539" y="18780"/>
                    <a:pt x="22717" y="18625"/>
                    <a:pt x="22908" y="18470"/>
                  </a:cubicBezTo>
                  <a:close/>
                  <a:moveTo>
                    <a:pt x="36636" y="17911"/>
                  </a:moveTo>
                  <a:cubicBezTo>
                    <a:pt x="37231" y="18161"/>
                    <a:pt x="37850" y="18423"/>
                    <a:pt x="38469" y="18685"/>
                  </a:cubicBezTo>
                  <a:cubicBezTo>
                    <a:pt x="38529" y="18708"/>
                    <a:pt x="38588" y="18720"/>
                    <a:pt x="38648" y="18744"/>
                  </a:cubicBezTo>
                  <a:cubicBezTo>
                    <a:pt x="38088" y="19613"/>
                    <a:pt x="37624" y="20566"/>
                    <a:pt x="37279" y="21566"/>
                  </a:cubicBezTo>
                  <a:cubicBezTo>
                    <a:pt x="36695" y="23245"/>
                    <a:pt x="36064" y="24828"/>
                    <a:pt x="34695" y="25709"/>
                  </a:cubicBezTo>
                  <a:cubicBezTo>
                    <a:pt x="34559" y="25800"/>
                    <a:pt x="34413" y="25901"/>
                    <a:pt x="34246" y="25901"/>
                  </a:cubicBezTo>
                  <a:cubicBezTo>
                    <a:pt x="34237" y="25901"/>
                    <a:pt x="34228" y="25900"/>
                    <a:pt x="34219" y="25900"/>
                  </a:cubicBezTo>
                  <a:cubicBezTo>
                    <a:pt x="33969" y="25900"/>
                    <a:pt x="33766" y="25650"/>
                    <a:pt x="33635" y="25400"/>
                  </a:cubicBezTo>
                  <a:cubicBezTo>
                    <a:pt x="33659" y="25364"/>
                    <a:pt x="33683" y="25328"/>
                    <a:pt x="33707" y="25305"/>
                  </a:cubicBezTo>
                  <a:cubicBezTo>
                    <a:pt x="34016" y="24840"/>
                    <a:pt x="34326" y="24495"/>
                    <a:pt x="34635" y="24162"/>
                  </a:cubicBezTo>
                  <a:cubicBezTo>
                    <a:pt x="34957" y="23816"/>
                    <a:pt x="35266" y="23459"/>
                    <a:pt x="35540" y="23019"/>
                  </a:cubicBezTo>
                  <a:lnTo>
                    <a:pt x="35635" y="23019"/>
                  </a:lnTo>
                  <a:cubicBezTo>
                    <a:pt x="35778" y="23019"/>
                    <a:pt x="35885" y="22899"/>
                    <a:pt x="35885" y="22769"/>
                  </a:cubicBezTo>
                  <a:cubicBezTo>
                    <a:pt x="35885" y="22685"/>
                    <a:pt x="35850" y="22614"/>
                    <a:pt x="35790" y="22566"/>
                  </a:cubicBezTo>
                  <a:cubicBezTo>
                    <a:pt x="35921" y="22292"/>
                    <a:pt x="36040" y="21983"/>
                    <a:pt x="36136" y="21614"/>
                  </a:cubicBezTo>
                  <a:cubicBezTo>
                    <a:pt x="36445" y="20447"/>
                    <a:pt x="36564" y="19185"/>
                    <a:pt x="36636" y="17911"/>
                  </a:cubicBezTo>
                  <a:close/>
                  <a:moveTo>
                    <a:pt x="19919" y="21328"/>
                  </a:moveTo>
                  <a:cubicBezTo>
                    <a:pt x="20360" y="23161"/>
                    <a:pt x="21003" y="24864"/>
                    <a:pt x="21527" y="25364"/>
                  </a:cubicBezTo>
                  <a:cubicBezTo>
                    <a:pt x="21753" y="25578"/>
                    <a:pt x="21991" y="25769"/>
                    <a:pt x="22217" y="25924"/>
                  </a:cubicBezTo>
                  <a:cubicBezTo>
                    <a:pt x="22253" y="26031"/>
                    <a:pt x="22348" y="26090"/>
                    <a:pt x="22455" y="26090"/>
                  </a:cubicBezTo>
                  <a:lnTo>
                    <a:pt x="22467" y="26090"/>
                  </a:lnTo>
                  <a:cubicBezTo>
                    <a:pt x="23015" y="26424"/>
                    <a:pt x="23574" y="26638"/>
                    <a:pt x="24146" y="26769"/>
                  </a:cubicBezTo>
                  <a:cubicBezTo>
                    <a:pt x="23671" y="27173"/>
                    <a:pt x="23248" y="27371"/>
                    <a:pt x="22854" y="27371"/>
                  </a:cubicBezTo>
                  <a:cubicBezTo>
                    <a:pt x="22784" y="27371"/>
                    <a:pt x="22714" y="27365"/>
                    <a:pt x="22646" y="27352"/>
                  </a:cubicBezTo>
                  <a:cubicBezTo>
                    <a:pt x="21646" y="27162"/>
                    <a:pt x="20919" y="25590"/>
                    <a:pt x="20217" y="24066"/>
                  </a:cubicBezTo>
                  <a:cubicBezTo>
                    <a:pt x="19883" y="23340"/>
                    <a:pt x="19562" y="22638"/>
                    <a:pt x="19217" y="22066"/>
                  </a:cubicBezTo>
                  <a:cubicBezTo>
                    <a:pt x="19443" y="21828"/>
                    <a:pt x="19681" y="21578"/>
                    <a:pt x="19919" y="21328"/>
                  </a:cubicBezTo>
                  <a:close/>
                  <a:moveTo>
                    <a:pt x="29247" y="15948"/>
                  </a:moveTo>
                  <a:cubicBezTo>
                    <a:pt x="29392" y="15948"/>
                    <a:pt x="29537" y="15951"/>
                    <a:pt x="29682" y="15958"/>
                  </a:cubicBezTo>
                  <a:cubicBezTo>
                    <a:pt x="30028" y="17554"/>
                    <a:pt x="29932" y="19601"/>
                    <a:pt x="29885" y="20399"/>
                  </a:cubicBezTo>
                  <a:cubicBezTo>
                    <a:pt x="29861" y="20768"/>
                    <a:pt x="29778" y="21137"/>
                    <a:pt x="29694" y="21518"/>
                  </a:cubicBezTo>
                  <a:cubicBezTo>
                    <a:pt x="29539" y="22292"/>
                    <a:pt x="29373" y="23078"/>
                    <a:pt x="29611" y="23864"/>
                  </a:cubicBezTo>
                  <a:cubicBezTo>
                    <a:pt x="29873" y="24685"/>
                    <a:pt x="30992" y="25638"/>
                    <a:pt x="31956" y="25864"/>
                  </a:cubicBezTo>
                  <a:cubicBezTo>
                    <a:pt x="32111" y="25900"/>
                    <a:pt x="32254" y="25924"/>
                    <a:pt x="32397" y="25924"/>
                  </a:cubicBezTo>
                  <a:cubicBezTo>
                    <a:pt x="32528" y="25924"/>
                    <a:pt x="32647" y="25900"/>
                    <a:pt x="32766" y="25864"/>
                  </a:cubicBezTo>
                  <a:lnTo>
                    <a:pt x="32766" y="25864"/>
                  </a:lnTo>
                  <a:cubicBezTo>
                    <a:pt x="32266" y="26793"/>
                    <a:pt x="32087" y="27531"/>
                    <a:pt x="32040" y="28305"/>
                  </a:cubicBezTo>
                  <a:cubicBezTo>
                    <a:pt x="31956" y="28353"/>
                    <a:pt x="31897" y="28424"/>
                    <a:pt x="31873" y="28519"/>
                  </a:cubicBezTo>
                  <a:cubicBezTo>
                    <a:pt x="31361" y="27293"/>
                    <a:pt x="30301" y="26745"/>
                    <a:pt x="27539" y="26590"/>
                  </a:cubicBezTo>
                  <a:cubicBezTo>
                    <a:pt x="27313" y="26579"/>
                    <a:pt x="27087" y="26567"/>
                    <a:pt x="26861" y="26555"/>
                  </a:cubicBezTo>
                  <a:cubicBezTo>
                    <a:pt x="25515" y="26495"/>
                    <a:pt x="24313" y="26436"/>
                    <a:pt x="23205" y="25912"/>
                  </a:cubicBezTo>
                  <a:cubicBezTo>
                    <a:pt x="23955" y="25638"/>
                    <a:pt x="24622" y="25138"/>
                    <a:pt x="25015" y="24519"/>
                  </a:cubicBezTo>
                  <a:cubicBezTo>
                    <a:pt x="25396" y="23947"/>
                    <a:pt x="25503" y="23316"/>
                    <a:pt x="25325" y="22697"/>
                  </a:cubicBezTo>
                  <a:cubicBezTo>
                    <a:pt x="25265" y="22471"/>
                    <a:pt x="25170" y="22268"/>
                    <a:pt x="25051" y="22066"/>
                  </a:cubicBezTo>
                  <a:cubicBezTo>
                    <a:pt x="25182" y="21983"/>
                    <a:pt x="25277" y="21876"/>
                    <a:pt x="25337" y="21745"/>
                  </a:cubicBezTo>
                  <a:cubicBezTo>
                    <a:pt x="25491" y="21399"/>
                    <a:pt x="25348" y="21030"/>
                    <a:pt x="25206" y="20673"/>
                  </a:cubicBezTo>
                  <a:cubicBezTo>
                    <a:pt x="25146" y="20518"/>
                    <a:pt x="25087" y="20363"/>
                    <a:pt x="25051" y="20221"/>
                  </a:cubicBezTo>
                  <a:cubicBezTo>
                    <a:pt x="24813" y="19054"/>
                    <a:pt x="24836" y="18042"/>
                    <a:pt x="25039" y="17030"/>
                  </a:cubicBezTo>
                  <a:cubicBezTo>
                    <a:pt x="26473" y="16264"/>
                    <a:pt x="27858" y="15948"/>
                    <a:pt x="29247" y="15948"/>
                  </a:cubicBezTo>
                  <a:close/>
                  <a:moveTo>
                    <a:pt x="43891" y="0"/>
                  </a:moveTo>
                  <a:cubicBezTo>
                    <a:pt x="41378" y="0"/>
                    <a:pt x="37328" y="5936"/>
                    <a:pt x="34929" y="5936"/>
                  </a:cubicBezTo>
                  <a:cubicBezTo>
                    <a:pt x="34836" y="5936"/>
                    <a:pt x="34746" y="5928"/>
                    <a:pt x="34659" y="5909"/>
                  </a:cubicBezTo>
                  <a:cubicBezTo>
                    <a:pt x="31849" y="5323"/>
                    <a:pt x="30657" y="1803"/>
                    <a:pt x="28081" y="1803"/>
                  </a:cubicBezTo>
                  <a:cubicBezTo>
                    <a:pt x="27307" y="1803"/>
                    <a:pt x="26407" y="2121"/>
                    <a:pt x="25301" y="2933"/>
                  </a:cubicBezTo>
                  <a:cubicBezTo>
                    <a:pt x="22003" y="5362"/>
                    <a:pt x="24634" y="8838"/>
                    <a:pt x="22717" y="11350"/>
                  </a:cubicBezTo>
                  <a:cubicBezTo>
                    <a:pt x="22123" y="12135"/>
                    <a:pt x="21244" y="12435"/>
                    <a:pt x="20190" y="12435"/>
                  </a:cubicBezTo>
                  <a:cubicBezTo>
                    <a:pt x="16754" y="12435"/>
                    <a:pt x="11464" y="9245"/>
                    <a:pt x="8169" y="9245"/>
                  </a:cubicBezTo>
                  <a:cubicBezTo>
                    <a:pt x="7874" y="9245"/>
                    <a:pt x="7595" y="9271"/>
                    <a:pt x="7334" y="9326"/>
                  </a:cubicBezTo>
                  <a:cubicBezTo>
                    <a:pt x="250" y="10850"/>
                    <a:pt x="0" y="20733"/>
                    <a:pt x="4489" y="24912"/>
                  </a:cubicBezTo>
                  <a:cubicBezTo>
                    <a:pt x="6646" y="26915"/>
                    <a:pt x="8569" y="27712"/>
                    <a:pt x="10339" y="27712"/>
                  </a:cubicBezTo>
                  <a:cubicBezTo>
                    <a:pt x="13493" y="27712"/>
                    <a:pt x="16167" y="25184"/>
                    <a:pt x="18836" y="22447"/>
                  </a:cubicBezTo>
                  <a:cubicBezTo>
                    <a:pt x="19157" y="22983"/>
                    <a:pt x="19455" y="23638"/>
                    <a:pt x="19753" y="24281"/>
                  </a:cubicBezTo>
                  <a:cubicBezTo>
                    <a:pt x="20515" y="25924"/>
                    <a:pt x="21288" y="27626"/>
                    <a:pt x="22550" y="27852"/>
                  </a:cubicBezTo>
                  <a:cubicBezTo>
                    <a:pt x="22658" y="27876"/>
                    <a:pt x="22753" y="27888"/>
                    <a:pt x="22860" y="27888"/>
                  </a:cubicBezTo>
                  <a:cubicBezTo>
                    <a:pt x="23455" y="27888"/>
                    <a:pt x="24086" y="27555"/>
                    <a:pt x="24777" y="26900"/>
                  </a:cubicBezTo>
                  <a:cubicBezTo>
                    <a:pt x="25444" y="26995"/>
                    <a:pt x="26134" y="27031"/>
                    <a:pt x="26837" y="27067"/>
                  </a:cubicBezTo>
                  <a:cubicBezTo>
                    <a:pt x="27051" y="27079"/>
                    <a:pt x="27289" y="27079"/>
                    <a:pt x="27515" y="27102"/>
                  </a:cubicBezTo>
                  <a:cubicBezTo>
                    <a:pt x="31218" y="27305"/>
                    <a:pt x="31492" y="28019"/>
                    <a:pt x="31861" y="30900"/>
                  </a:cubicBezTo>
                  <a:cubicBezTo>
                    <a:pt x="32075" y="32615"/>
                    <a:pt x="31861" y="34508"/>
                    <a:pt x="31861" y="36246"/>
                  </a:cubicBezTo>
                  <a:cubicBezTo>
                    <a:pt x="31861" y="39294"/>
                    <a:pt x="31861" y="42342"/>
                    <a:pt x="31861" y="45390"/>
                  </a:cubicBezTo>
                  <a:cubicBezTo>
                    <a:pt x="31861" y="45628"/>
                    <a:pt x="31921" y="45926"/>
                    <a:pt x="32147" y="45938"/>
                  </a:cubicBezTo>
                  <a:cubicBezTo>
                    <a:pt x="32151" y="45938"/>
                    <a:pt x="32156" y="45938"/>
                    <a:pt x="32160" y="45938"/>
                  </a:cubicBezTo>
                  <a:cubicBezTo>
                    <a:pt x="32400" y="45938"/>
                    <a:pt x="32480" y="45612"/>
                    <a:pt x="32480" y="45378"/>
                  </a:cubicBezTo>
                  <a:lnTo>
                    <a:pt x="32528" y="34913"/>
                  </a:lnTo>
                  <a:cubicBezTo>
                    <a:pt x="32528" y="33163"/>
                    <a:pt x="32552" y="31424"/>
                    <a:pt x="32552" y="29674"/>
                  </a:cubicBezTo>
                  <a:cubicBezTo>
                    <a:pt x="32540" y="28293"/>
                    <a:pt x="32611" y="27114"/>
                    <a:pt x="33338" y="25888"/>
                  </a:cubicBezTo>
                  <a:cubicBezTo>
                    <a:pt x="33540" y="26174"/>
                    <a:pt x="33838" y="26400"/>
                    <a:pt x="34231" y="26412"/>
                  </a:cubicBezTo>
                  <a:cubicBezTo>
                    <a:pt x="34516" y="26412"/>
                    <a:pt x="34766" y="26269"/>
                    <a:pt x="34981" y="26138"/>
                  </a:cubicBezTo>
                  <a:cubicBezTo>
                    <a:pt x="36481" y="25162"/>
                    <a:pt x="37148" y="23507"/>
                    <a:pt x="37755" y="21733"/>
                  </a:cubicBezTo>
                  <a:cubicBezTo>
                    <a:pt x="38100" y="20733"/>
                    <a:pt x="38576" y="19792"/>
                    <a:pt x="39148" y="18935"/>
                  </a:cubicBezTo>
                  <a:cubicBezTo>
                    <a:pt x="40787" y="19529"/>
                    <a:pt x="42460" y="19818"/>
                    <a:pt x="44102" y="19818"/>
                  </a:cubicBezTo>
                  <a:cubicBezTo>
                    <a:pt x="48414" y="19818"/>
                    <a:pt x="52519" y="17826"/>
                    <a:pt x="55269" y="14137"/>
                  </a:cubicBezTo>
                  <a:cubicBezTo>
                    <a:pt x="60282" y="7445"/>
                    <a:pt x="55004" y="1447"/>
                    <a:pt x="48361" y="1447"/>
                  </a:cubicBezTo>
                  <a:cubicBezTo>
                    <a:pt x="47463" y="1447"/>
                    <a:pt x="46539" y="1557"/>
                    <a:pt x="45613" y="1790"/>
                  </a:cubicBezTo>
                  <a:cubicBezTo>
                    <a:pt x="45220" y="500"/>
                    <a:pt x="44620" y="0"/>
                    <a:pt x="43891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8" name="Google Shape;1248;p46"/>
            <p:cNvGrpSpPr/>
            <p:nvPr/>
          </p:nvGrpSpPr>
          <p:grpSpPr>
            <a:xfrm flipH="1" rot="1398551">
              <a:off x="7356543" y="3857054"/>
              <a:ext cx="1522160" cy="1254196"/>
              <a:chOff x="698956" y="6526827"/>
              <a:chExt cx="1522132" cy="1254173"/>
            </a:xfrm>
          </p:grpSpPr>
          <p:grpSp>
            <p:nvGrpSpPr>
              <p:cNvPr id="1249" name="Google Shape;1249;p46"/>
              <p:cNvGrpSpPr/>
              <p:nvPr/>
            </p:nvGrpSpPr>
            <p:grpSpPr>
              <a:xfrm>
                <a:off x="970014" y="6599642"/>
                <a:ext cx="1251074" cy="1089966"/>
                <a:chOff x="2227541" y="6011760"/>
                <a:chExt cx="2864180" cy="2495343"/>
              </a:xfrm>
            </p:grpSpPr>
            <p:sp>
              <p:nvSpPr>
                <p:cNvPr id="1250" name="Google Shape;1250;p46"/>
                <p:cNvSpPr/>
                <p:nvPr/>
              </p:nvSpPr>
              <p:spPr>
                <a:xfrm rot="-1131582">
                  <a:off x="2772277" y="6293752"/>
                  <a:ext cx="2064072" cy="1922827"/>
                </a:xfrm>
                <a:custGeom>
                  <a:rect b="b" l="l" r="r" t="t"/>
                  <a:pathLst>
                    <a:path extrusionOk="0" h="77719" w="83428">
                      <a:moveTo>
                        <a:pt x="43744" y="1"/>
                      </a:moveTo>
                      <a:cubicBezTo>
                        <a:pt x="43607" y="1"/>
                        <a:pt x="43469" y="5"/>
                        <a:pt x="43328" y="15"/>
                      </a:cubicBezTo>
                      <a:cubicBezTo>
                        <a:pt x="39256" y="277"/>
                        <a:pt x="37779" y="4360"/>
                        <a:pt x="36839" y="7718"/>
                      </a:cubicBezTo>
                      <a:cubicBezTo>
                        <a:pt x="35589" y="12203"/>
                        <a:pt x="34968" y="18558"/>
                        <a:pt x="31040" y="18558"/>
                      </a:cubicBezTo>
                      <a:cubicBezTo>
                        <a:pt x="29952" y="18558"/>
                        <a:pt x="28611" y="18070"/>
                        <a:pt x="26933" y="16921"/>
                      </a:cubicBezTo>
                      <a:cubicBezTo>
                        <a:pt x="25614" y="16019"/>
                        <a:pt x="23908" y="14589"/>
                        <a:pt x="22178" y="14589"/>
                      </a:cubicBezTo>
                      <a:cubicBezTo>
                        <a:pt x="21830" y="14589"/>
                        <a:pt x="21481" y="14647"/>
                        <a:pt x="21134" y="14778"/>
                      </a:cubicBezTo>
                      <a:cubicBezTo>
                        <a:pt x="15276" y="16993"/>
                        <a:pt x="19075" y="24530"/>
                        <a:pt x="19753" y="28387"/>
                      </a:cubicBezTo>
                      <a:cubicBezTo>
                        <a:pt x="20166" y="30701"/>
                        <a:pt x="20096" y="34763"/>
                        <a:pt x="17456" y="34763"/>
                      </a:cubicBezTo>
                      <a:cubicBezTo>
                        <a:pt x="17054" y="34763"/>
                        <a:pt x="16592" y="34669"/>
                        <a:pt x="16062" y="34459"/>
                      </a:cubicBezTo>
                      <a:cubicBezTo>
                        <a:pt x="11365" y="32594"/>
                        <a:pt x="10296" y="26273"/>
                        <a:pt x="4770" y="26273"/>
                      </a:cubicBezTo>
                      <a:cubicBezTo>
                        <a:pt x="4512" y="26273"/>
                        <a:pt x="4244" y="26287"/>
                        <a:pt x="3966" y="26315"/>
                      </a:cubicBezTo>
                      <a:cubicBezTo>
                        <a:pt x="715" y="26649"/>
                        <a:pt x="1" y="29554"/>
                        <a:pt x="489" y="32328"/>
                      </a:cubicBezTo>
                      <a:cubicBezTo>
                        <a:pt x="1251" y="36555"/>
                        <a:pt x="3644" y="40222"/>
                        <a:pt x="5085" y="44211"/>
                      </a:cubicBezTo>
                      <a:cubicBezTo>
                        <a:pt x="6597" y="48390"/>
                        <a:pt x="7061" y="52997"/>
                        <a:pt x="6549" y="57403"/>
                      </a:cubicBezTo>
                      <a:cubicBezTo>
                        <a:pt x="6275" y="59784"/>
                        <a:pt x="4037" y="62999"/>
                        <a:pt x="4632" y="65380"/>
                      </a:cubicBezTo>
                      <a:cubicBezTo>
                        <a:pt x="5513" y="68856"/>
                        <a:pt x="12336" y="68321"/>
                        <a:pt x="15050" y="68797"/>
                      </a:cubicBezTo>
                      <a:cubicBezTo>
                        <a:pt x="18884" y="69476"/>
                        <a:pt x="22766" y="70095"/>
                        <a:pt x="26468" y="71345"/>
                      </a:cubicBezTo>
                      <a:cubicBezTo>
                        <a:pt x="30939" y="72847"/>
                        <a:pt x="38196" y="77718"/>
                        <a:pt x="44090" y="77718"/>
                      </a:cubicBezTo>
                      <a:cubicBezTo>
                        <a:pt x="46186" y="77718"/>
                        <a:pt x="48109" y="77102"/>
                        <a:pt x="49674" y="75500"/>
                      </a:cubicBezTo>
                      <a:cubicBezTo>
                        <a:pt x="51602" y="73524"/>
                        <a:pt x="50626" y="70488"/>
                        <a:pt x="49185" y="68559"/>
                      </a:cubicBezTo>
                      <a:cubicBezTo>
                        <a:pt x="47364" y="66130"/>
                        <a:pt x="44090" y="64594"/>
                        <a:pt x="42661" y="61856"/>
                      </a:cubicBezTo>
                      <a:cubicBezTo>
                        <a:pt x="41468" y="59570"/>
                        <a:pt x="43103" y="58980"/>
                        <a:pt x="45242" y="58980"/>
                      </a:cubicBezTo>
                      <a:cubicBezTo>
                        <a:pt x="47158" y="58980"/>
                        <a:pt x="49479" y="59453"/>
                        <a:pt x="50531" y="59605"/>
                      </a:cubicBezTo>
                      <a:cubicBezTo>
                        <a:pt x="52312" y="59861"/>
                        <a:pt x="54410" y="60234"/>
                        <a:pt x="56446" y="60234"/>
                      </a:cubicBezTo>
                      <a:cubicBezTo>
                        <a:pt x="59050" y="60234"/>
                        <a:pt x="61553" y="59624"/>
                        <a:pt x="63163" y="57379"/>
                      </a:cubicBezTo>
                      <a:cubicBezTo>
                        <a:pt x="66116" y="53271"/>
                        <a:pt x="61497" y="49068"/>
                        <a:pt x="58818" y="46354"/>
                      </a:cubicBezTo>
                      <a:cubicBezTo>
                        <a:pt x="55151" y="42627"/>
                        <a:pt x="56532" y="41246"/>
                        <a:pt x="59306" y="40817"/>
                      </a:cubicBezTo>
                      <a:cubicBezTo>
                        <a:pt x="60111" y="40689"/>
                        <a:pt x="61032" y="40643"/>
                        <a:pt x="61979" y="40643"/>
                      </a:cubicBezTo>
                      <a:cubicBezTo>
                        <a:pt x="63762" y="40643"/>
                        <a:pt x="65636" y="40807"/>
                        <a:pt x="66997" y="40901"/>
                      </a:cubicBezTo>
                      <a:cubicBezTo>
                        <a:pt x="68350" y="40991"/>
                        <a:pt x="70090" y="41137"/>
                        <a:pt x="71903" y="41137"/>
                      </a:cubicBezTo>
                      <a:cubicBezTo>
                        <a:pt x="76075" y="41137"/>
                        <a:pt x="80636" y="40364"/>
                        <a:pt x="81773" y="36364"/>
                      </a:cubicBezTo>
                      <a:cubicBezTo>
                        <a:pt x="83428" y="30578"/>
                        <a:pt x="75260" y="28090"/>
                        <a:pt x="71057" y="27816"/>
                      </a:cubicBezTo>
                      <a:cubicBezTo>
                        <a:pt x="69545" y="27720"/>
                        <a:pt x="66307" y="27518"/>
                        <a:pt x="65557" y="25863"/>
                      </a:cubicBezTo>
                      <a:cubicBezTo>
                        <a:pt x="64425" y="23339"/>
                        <a:pt x="68890" y="21386"/>
                        <a:pt x="70414" y="20291"/>
                      </a:cubicBezTo>
                      <a:cubicBezTo>
                        <a:pt x="73534" y="18029"/>
                        <a:pt x="75927" y="14493"/>
                        <a:pt x="76606" y="10659"/>
                      </a:cubicBezTo>
                      <a:cubicBezTo>
                        <a:pt x="77201" y="7313"/>
                        <a:pt x="75355" y="4337"/>
                        <a:pt x="72319" y="2920"/>
                      </a:cubicBezTo>
                      <a:cubicBezTo>
                        <a:pt x="71216" y="2408"/>
                        <a:pt x="70191" y="2186"/>
                        <a:pt x="69227" y="2186"/>
                      </a:cubicBezTo>
                      <a:cubicBezTo>
                        <a:pt x="63183" y="2186"/>
                        <a:pt x="59515" y="10924"/>
                        <a:pt x="53960" y="12135"/>
                      </a:cubicBezTo>
                      <a:cubicBezTo>
                        <a:pt x="53728" y="12186"/>
                        <a:pt x="53514" y="12210"/>
                        <a:pt x="53317" y="12210"/>
                      </a:cubicBezTo>
                      <a:cubicBezTo>
                        <a:pt x="50797" y="12210"/>
                        <a:pt x="50946" y="8282"/>
                        <a:pt x="50317" y="6206"/>
                      </a:cubicBezTo>
                      <a:cubicBezTo>
                        <a:pt x="49353" y="3076"/>
                        <a:pt x="47297" y="1"/>
                        <a:pt x="43744" y="1"/>
                      </a:cubicBezTo>
                      <a:close/>
                    </a:path>
                  </a:pathLst>
                </a:custGeom>
                <a:solidFill>
                  <a:srgbClr val="5AD199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51" name="Google Shape;1251;p46"/>
                <p:cNvGrpSpPr/>
                <p:nvPr/>
              </p:nvGrpSpPr>
              <p:grpSpPr>
                <a:xfrm>
                  <a:off x="2227541" y="6635267"/>
                  <a:ext cx="2250382" cy="1871835"/>
                  <a:chOff x="2227541" y="6635267"/>
                  <a:chExt cx="2250382" cy="1871835"/>
                </a:xfrm>
              </p:grpSpPr>
              <p:sp>
                <p:nvSpPr>
                  <p:cNvPr id="1252" name="Google Shape;1252;p46"/>
                  <p:cNvSpPr/>
                  <p:nvPr/>
                </p:nvSpPr>
                <p:spPr>
                  <a:xfrm rot="-1131582">
                    <a:off x="2389104" y="6911337"/>
                    <a:ext cx="1927256" cy="1319697"/>
                  </a:xfrm>
                  <a:custGeom>
                    <a:rect b="b" l="l" r="r" t="t"/>
                    <a:pathLst>
                      <a:path extrusionOk="0" h="53341" w="77898">
                        <a:moveTo>
                          <a:pt x="77657" y="0"/>
                        </a:moveTo>
                        <a:cubicBezTo>
                          <a:pt x="77524" y="0"/>
                          <a:pt x="77309" y="98"/>
                          <a:pt x="77038" y="330"/>
                        </a:cubicBezTo>
                        <a:cubicBezTo>
                          <a:pt x="77038" y="330"/>
                          <a:pt x="75681" y="1521"/>
                          <a:pt x="73430" y="3497"/>
                        </a:cubicBezTo>
                        <a:cubicBezTo>
                          <a:pt x="72299" y="4486"/>
                          <a:pt x="70954" y="5664"/>
                          <a:pt x="69430" y="6998"/>
                        </a:cubicBezTo>
                        <a:cubicBezTo>
                          <a:pt x="68668" y="7665"/>
                          <a:pt x="67870" y="8367"/>
                          <a:pt x="67037" y="9093"/>
                        </a:cubicBezTo>
                        <a:cubicBezTo>
                          <a:pt x="66203" y="9820"/>
                          <a:pt x="65334" y="10594"/>
                          <a:pt x="64441" y="11391"/>
                        </a:cubicBezTo>
                        <a:cubicBezTo>
                          <a:pt x="63548" y="12177"/>
                          <a:pt x="62631" y="12999"/>
                          <a:pt x="61691" y="13832"/>
                        </a:cubicBezTo>
                        <a:cubicBezTo>
                          <a:pt x="61453" y="14034"/>
                          <a:pt x="61215" y="14249"/>
                          <a:pt x="60976" y="14463"/>
                        </a:cubicBezTo>
                        <a:cubicBezTo>
                          <a:pt x="60750" y="14677"/>
                          <a:pt x="60512" y="14892"/>
                          <a:pt x="60274" y="15106"/>
                        </a:cubicBezTo>
                        <a:cubicBezTo>
                          <a:pt x="59798" y="15535"/>
                          <a:pt x="59321" y="15975"/>
                          <a:pt x="58845" y="16416"/>
                        </a:cubicBezTo>
                        <a:cubicBezTo>
                          <a:pt x="57881" y="17297"/>
                          <a:pt x="56916" y="18190"/>
                          <a:pt x="55940" y="19083"/>
                        </a:cubicBezTo>
                        <a:lnTo>
                          <a:pt x="55571" y="19416"/>
                        </a:lnTo>
                        <a:lnTo>
                          <a:pt x="55214" y="19773"/>
                        </a:lnTo>
                        <a:cubicBezTo>
                          <a:pt x="54976" y="20011"/>
                          <a:pt x="54738" y="20250"/>
                          <a:pt x="54499" y="20488"/>
                        </a:cubicBezTo>
                        <a:cubicBezTo>
                          <a:pt x="54035" y="20964"/>
                          <a:pt x="53571" y="21440"/>
                          <a:pt x="53106" y="21916"/>
                        </a:cubicBezTo>
                        <a:cubicBezTo>
                          <a:pt x="51261" y="23845"/>
                          <a:pt x="49463" y="25798"/>
                          <a:pt x="47725" y="27691"/>
                        </a:cubicBezTo>
                        <a:cubicBezTo>
                          <a:pt x="45975" y="29572"/>
                          <a:pt x="44284" y="31370"/>
                          <a:pt x="42653" y="33025"/>
                        </a:cubicBezTo>
                        <a:cubicBezTo>
                          <a:pt x="41033" y="34668"/>
                          <a:pt x="39259" y="36406"/>
                          <a:pt x="37342" y="38085"/>
                        </a:cubicBezTo>
                        <a:cubicBezTo>
                          <a:pt x="36378" y="38918"/>
                          <a:pt x="35390" y="39752"/>
                          <a:pt x="34354" y="40538"/>
                        </a:cubicBezTo>
                        <a:cubicBezTo>
                          <a:pt x="33318" y="41335"/>
                          <a:pt x="32247" y="42109"/>
                          <a:pt x="31151" y="42824"/>
                        </a:cubicBezTo>
                        <a:cubicBezTo>
                          <a:pt x="30044" y="43550"/>
                          <a:pt x="28913" y="44205"/>
                          <a:pt x="27746" y="44812"/>
                        </a:cubicBezTo>
                        <a:cubicBezTo>
                          <a:pt x="27460" y="44967"/>
                          <a:pt x="27175" y="45122"/>
                          <a:pt x="26877" y="45253"/>
                        </a:cubicBezTo>
                        <a:cubicBezTo>
                          <a:pt x="26579" y="45395"/>
                          <a:pt x="26293" y="45538"/>
                          <a:pt x="25996" y="45669"/>
                        </a:cubicBezTo>
                        <a:cubicBezTo>
                          <a:pt x="25401" y="45919"/>
                          <a:pt x="24793" y="46146"/>
                          <a:pt x="24186" y="46384"/>
                        </a:cubicBezTo>
                        <a:cubicBezTo>
                          <a:pt x="23888" y="46503"/>
                          <a:pt x="23591" y="46622"/>
                          <a:pt x="23293" y="46741"/>
                        </a:cubicBezTo>
                        <a:cubicBezTo>
                          <a:pt x="23138" y="46800"/>
                          <a:pt x="22995" y="46860"/>
                          <a:pt x="22853" y="46919"/>
                        </a:cubicBezTo>
                        <a:cubicBezTo>
                          <a:pt x="22698" y="46967"/>
                          <a:pt x="22543" y="47027"/>
                          <a:pt x="22400" y="47074"/>
                        </a:cubicBezTo>
                        <a:cubicBezTo>
                          <a:pt x="21793" y="47289"/>
                          <a:pt x="21198" y="47491"/>
                          <a:pt x="20602" y="47693"/>
                        </a:cubicBezTo>
                        <a:cubicBezTo>
                          <a:pt x="20317" y="47801"/>
                          <a:pt x="20019" y="47908"/>
                          <a:pt x="19721" y="48003"/>
                        </a:cubicBezTo>
                        <a:cubicBezTo>
                          <a:pt x="19435" y="48098"/>
                          <a:pt x="19138" y="48182"/>
                          <a:pt x="18852" y="48277"/>
                        </a:cubicBezTo>
                        <a:cubicBezTo>
                          <a:pt x="18257" y="48455"/>
                          <a:pt x="17685" y="48634"/>
                          <a:pt x="17114" y="48813"/>
                        </a:cubicBezTo>
                        <a:cubicBezTo>
                          <a:pt x="12566" y="50170"/>
                          <a:pt x="8470" y="51087"/>
                          <a:pt x="5553" y="51753"/>
                        </a:cubicBezTo>
                        <a:cubicBezTo>
                          <a:pt x="4100" y="52075"/>
                          <a:pt x="2922" y="52337"/>
                          <a:pt x="2112" y="52503"/>
                        </a:cubicBezTo>
                        <a:cubicBezTo>
                          <a:pt x="1314" y="52682"/>
                          <a:pt x="874" y="52777"/>
                          <a:pt x="874" y="52777"/>
                        </a:cubicBezTo>
                        <a:cubicBezTo>
                          <a:pt x="47" y="52974"/>
                          <a:pt x="1" y="53340"/>
                          <a:pt x="641" y="53340"/>
                        </a:cubicBezTo>
                        <a:cubicBezTo>
                          <a:pt x="739" y="53340"/>
                          <a:pt x="852" y="53332"/>
                          <a:pt x="981" y="53313"/>
                        </a:cubicBezTo>
                        <a:cubicBezTo>
                          <a:pt x="981" y="53313"/>
                          <a:pt x="1421" y="53218"/>
                          <a:pt x="2231" y="53063"/>
                        </a:cubicBezTo>
                        <a:cubicBezTo>
                          <a:pt x="3041" y="52896"/>
                          <a:pt x="4219" y="52658"/>
                          <a:pt x="5684" y="52361"/>
                        </a:cubicBezTo>
                        <a:cubicBezTo>
                          <a:pt x="8625" y="51741"/>
                          <a:pt x="12732" y="50884"/>
                          <a:pt x="17340" y="49575"/>
                        </a:cubicBezTo>
                        <a:cubicBezTo>
                          <a:pt x="17911" y="49408"/>
                          <a:pt x="18495" y="49241"/>
                          <a:pt x="19090" y="49063"/>
                        </a:cubicBezTo>
                        <a:cubicBezTo>
                          <a:pt x="19388" y="48979"/>
                          <a:pt x="19686" y="48884"/>
                          <a:pt x="19983" y="48801"/>
                        </a:cubicBezTo>
                        <a:cubicBezTo>
                          <a:pt x="20281" y="48705"/>
                          <a:pt x="20578" y="48598"/>
                          <a:pt x="20876" y="48503"/>
                        </a:cubicBezTo>
                        <a:cubicBezTo>
                          <a:pt x="21471" y="48301"/>
                          <a:pt x="22079" y="48098"/>
                          <a:pt x="22686" y="47896"/>
                        </a:cubicBezTo>
                        <a:cubicBezTo>
                          <a:pt x="22841" y="47848"/>
                          <a:pt x="22995" y="47789"/>
                          <a:pt x="23150" y="47741"/>
                        </a:cubicBezTo>
                        <a:cubicBezTo>
                          <a:pt x="23293" y="47681"/>
                          <a:pt x="23448" y="47622"/>
                          <a:pt x="23603" y="47562"/>
                        </a:cubicBezTo>
                        <a:cubicBezTo>
                          <a:pt x="23900" y="47455"/>
                          <a:pt x="24210" y="47336"/>
                          <a:pt x="24519" y="47217"/>
                        </a:cubicBezTo>
                        <a:cubicBezTo>
                          <a:pt x="25127" y="46979"/>
                          <a:pt x="25746" y="46753"/>
                          <a:pt x="26365" y="46515"/>
                        </a:cubicBezTo>
                        <a:cubicBezTo>
                          <a:pt x="26663" y="46372"/>
                          <a:pt x="26972" y="46229"/>
                          <a:pt x="27270" y="46086"/>
                        </a:cubicBezTo>
                        <a:cubicBezTo>
                          <a:pt x="27579" y="45955"/>
                          <a:pt x="27877" y="45800"/>
                          <a:pt x="28175" y="45646"/>
                        </a:cubicBezTo>
                        <a:cubicBezTo>
                          <a:pt x="29365" y="45038"/>
                          <a:pt x="30544" y="44372"/>
                          <a:pt x="31675" y="43645"/>
                        </a:cubicBezTo>
                        <a:cubicBezTo>
                          <a:pt x="32806" y="42919"/>
                          <a:pt x="33902" y="42145"/>
                          <a:pt x="34961" y="41347"/>
                        </a:cubicBezTo>
                        <a:cubicBezTo>
                          <a:pt x="36021" y="40538"/>
                          <a:pt x="37033" y="39704"/>
                          <a:pt x="38021" y="38859"/>
                        </a:cubicBezTo>
                        <a:cubicBezTo>
                          <a:pt x="39974" y="37168"/>
                          <a:pt x="41772" y="35430"/>
                          <a:pt x="43415" y="33763"/>
                        </a:cubicBezTo>
                        <a:cubicBezTo>
                          <a:pt x="45046" y="32108"/>
                          <a:pt x="46748" y="30286"/>
                          <a:pt x="48475" y="28381"/>
                        </a:cubicBezTo>
                        <a:cubicBezTo>
                          <a:pt x="50213" y="26488"/>
                          <a:pt x="51999" y="24524"/>
                          <a:pt x="53809" y="22595"/>
                        </a:cubicBezTo>
                        <a:cubicBezTo>
                          <a:pt x="54273" y="22107"/>
                          <a:pt x="54726" y="21631"/>
                          <a:pt x="55190" y="21154"/>
                        </a:cubicBezTo>
                        <a:cubicBezTo>
                          <a:pt x="55416" y="20916"/>
                          <a:pt x="55642" y="20678"/>
                          <a:pt x="55881" y="20452"/>
                        </a:cubicBezTo>
                        <a:lnTo>
                          <a:pt x="56226" y="20095"/>
                        </a:lnTo>
                        <a:lnTo>
                          <a:pt x="56583" y="19761"/>
                        </a:lnTo>
                        <a:cubicBezTo>
                          <a:pt x="57547" y="18857"/>
                          <a:pt x="58512" y="17952"/>
                          <a:pt x="59452" y="17071"/>
                        </a:cubicBezTo>
                        <a:cubicBezTo>
                          <a:pt x="59929" y="16618"/>
                          <a:pt x="60393" y="16178"/>
                          <a:pt x="60869" y="15749"/>
                        </a:cubicBezTo>
                        <a:cubicBezTo>
                          <a:pt x="61095" y="15523"/>
                          <a:pt x="61334" y="15308"/>
                          <a:pt x="61560" y="15094"/>
                        </a:cubicBezTo>
                        <a:cubicBezTo>
                          <a:pt x="61798" y="14880"/>
                          <a:pt x="62024" y="14666"/>
                          <a:pt x="62262" y="14451"/>
                        </a:cubicBezTo>
                        <a:cubicBezTo>
                          <a:pt x="63191" y="13606"/>
                          <a:pt x="64096" y="12784"/>
                          <a:pt x="64977" y="11987"/>
                        </a:cubicBezTo>
                        <a:cubicBezTo>
                          <a:pt x="72049" y="5581"/>
                          <a:pt x="77407" y="735"/>
                          <a:pt x="77407" y="735"/>
                        </a:cubicBezTo>
                        <a:cubicBezTo>
                          <a:pt x="77868" y="321"/>
                          <a:pt x="77898" y="0"/>
                          <a:pt x="77657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3" name="Google Shape;1253;p46"/>
                  <p:cNvSpPr/>
                  <p:nvPr/>
                </p:nvSpPr>
                <p:spPr>
                  <a:xfrm rot="-1131582">
                    <a:off x="3441562" y="7628158"/>
                    <a:ext cx="485043" cy="66058"/>
                  </a:xfrm>
                  <a:custGeom>
                    <a:rect b="b" l="l" r="r" t="t"/>
                    <a:pathLst>
                      <a:path extrusionOk="0" h="2670" w="19605">
                        <a:moveTo>
                          <a:pt x="13901" y="0"/>
                        </a:moveTo>
                        <a:cubicBezTo>
                          <a:pt x="13437" y="0"/>
                          <a:pt x="12960" y="12"/>
                          <a:pt x="12472" y="24"/>
                        </a:cubicBezTo>
                        <a:cubicBezTo>
                          <a:pt x="12234" y="24"/>
                          <a:pt x="11996" y="36"/>
                          <a:pt x="11758" y="36"/>
                        </a:cubicBezTo>
                        <a:cubicBezTo>
                          <a:pt x="11639" y="48"/>
                          <a:pt x="11520" y="48"/>
                          <a:pt x="11401" y="48"/>
                        </a:cubicBezTo>
                        <a:cubicBezTo>
                          <a:pt x="11282" y="60"/>
                          <a:pt x="11163" y="72"/>
                          <a:pt x="11044" y="72"/>
                        </a:cubicBezTo>
                        <a:cubicBezTo>
                          <a:pt x="10579" y="107"/>
                          <a:pt x="10127" y="143"/>
                          <a:pt x="9710" y="179"/>
                        </a:cubicBezTo>
                        <a:cubicBezTo>
                          <a:pt x="9472" y="203"/>
                          <a:pt x="9222" y="226"/>
                          <a:pt x="8972" y="250"/>
                        </a:cubicBezTo>
                        <a:cubicBezTo>
                          <a:pt x="8722" y="286"/>
                          <a:pt x="8460" y="322"/>
                          <a:pt x="8198" y="357"/>
                        </a:cubicBezTo>
                        <a:cubicBezTo>
                          <a:pt x="7674" y="429"/>
                          <a:pt x="7138" y="500"/>
                          <a:pt x="6602" y="584"/>
                        </a:cubicBezTo>
                        <a:cubicBezTo>
                          <a:pt x="6067" y="679"/>
                          <a:pt x="5519" y="786"/>
                          <a:pt x="4995" y="881"/>
                        </a:cubicBezTo>
                        <a:cubicBezTo>
                          <a:pt x="4733" y="941"/>
                          <a:pt x="4471" y="988"/>
                          <a:pt x="4221" y="1036"/>
                        </a:cubicBezTo>
                        <a:cubicBezTo>
                          <a:pt x="3971" y="1096"/>
                          <a:pt x="3733" y="1155"/>
                          <a:pt x="3495" y="1215"/>
                        </a:cubicBezTo>
                        <a:cubicBezTo>
                          <a:pt x="3019" y="1334"/>
                          <a:pt x="2566" y="1441"/>
                          <a:pt x="2161" y="1536"/>
                        </a:cubicBezTo>
                        <a:cubicBezTo>
                          <a:pt x="1769" y="1655"/>
                          <a:pt x="1411" y="1762"/>
                          <a:pt x="1114" y="1846"/>
                        </a:cubicBezTo>
                        <a:cubicBezTo>
                          <a:pt x="530" y="2024"/>
                          <a:pt x="173" y="2131"/>
                          <a:pt x="173" y="2131"/>
                        </a:cubicBezTo>
                        <a:cubicBezTo>
                          <a:pt x="1" y="2200"/>
                          <a:pt x="117" y="2669"/>
                          <a:pt x="307" y="2669"/>
                        </a:cubicBezTo>
                        <a:cubicBezTo>
                          <a:pt x="314" y="2669"/>
                          <a:pt x="321" y="2668"/>
                          <a:pt x="328" y="2667"/>
                        </a:cubicBezTo>
                        <a:cubicBezTo>
                          <a:pt x="328" y="2667"/>
                          <a:pt x="685" y="2584"/>
                          <a:pt x="1280" y="2453"/>
                        </a:cubicBezTo>
                        <a:cubicBezTo>
                          <a:pt x="1578" y="2393"/>
                          <a:pt x="1923" y="2310"/>
                          <a:pt x="2328" y="2227"/>
                        </a:cubicBezTo>
                        <a:cubicBezTo>
                          <a:pt x="2733" y="2155"/>
                          <a:pt x="3173" y="2084"/>
                          <a:pt x="3650" y="2000"/>
                        </a:cubicBezTo>
                        <a:cubicBezTo>
                          <a:pt x="3888" y="1953"/>
                          <a:pt x="4126" y="1917"/>
                          <a:pt x="4376" y="1870"/>
                        </a:cubicBezTo>
                        <a:cubicBezTo>
                          <a:pt x="4626" y="1834"/>
                          <a:pt x="4888" y="1798"/>
                          <a:pt x="5150" y="1762"/>
                        </a:cubicBezTo>
                        <a:cubicBezTo>
                          <a:pt x="5674" y="1691"/>
                          <a:pt x="6210" y="1619"/>
                          <a:pt x="6733" y="1548"/>
                        </a:cubicBezTo>
                        <a:cubicBezTo>
                          <a:pt x="7269" y="1489"/>
                          <a:pt x="7805" y="1429"/>
                          <a:pt x="8317" y="1381"/>
                        </a:cubicBezTo>
                        <a:cubicBezTo>
                          <a:pt x="8579" y="1346"/>
                          <a:pt x="8829" y="1322"/>
                          <a:pt x="9079" y="1298"/>
                        </a:cubicBezTo>
                        <a:cubicBezTo>
                          <a:pt x="9329" y="1274"/>
                          <a:pt x="9567" y="1250"/>
                          <a:pt x="9805" y="1239"/>
                        </a:cubicBezTo>
                        <a:cubicBezTo>
                          <a:pt x="10222" y="1191"/>
                          <a:pt x="10663" y="1155"/>
                          <a:pt x="11127" y="1108"/>
                        </a:cubicBezTo>
                        <a:cubicBezTo>
                          <a:pt x="11234" y="1096"/>
                          <a:pt x="11353" y="1084"/>
                          <a:pt x="11460" y="1072"/>
                        </a:cubicBezTo>
                        <a:cubicBezTo>
                          <a:pt x="11579" y="1072"/>
                          <a:pt x="11698" y="1060"/>
                          <a:pt x="11817" y="1060"/>
                        </a:cubicBezTo>
                        <a:cubicBezTo>
                          <a:pt x="12056" y="1036"/>
                          <a:pt x="12282" y="1024"/>
                          <a:pt x="12520" y="1012"/>
                        </a:cubicBezTo>
                        <a:cubicBezTo>
                          <a:pt x="12996" y="977"/>
                          <a:pt x="13460" y="941"/>
                          <a:pt x="13925" y="917"/>
                        </a:cubicBezTo>
                        <a:cubicBezTo>
                          <a:pt x="14389" y="893"/>
                          <a:pt x="14842" y="881"/>
                          <a:pt x="15258" y="869"/>
                        </a:cubicBezTo>
                        <a:cubicBezTo>
                          <a:pt x="15830" y="838"/>
                          <a:pt x="16354" y="838"/>
                          <a:pt x="16802" y="838"/>
                        </a:cubicBezTo>
                        <a:lnTo>
                          <a:pt x="16802" y="838"/>
                        </a:lnTo>
                        <a:cubicBezTo>
                          <a:pt x="17026" y="838"/>
                          <a:pt x="17231" y="838"/>
                          <a:pt x="17413" y="834"/>
                        </a:cubicBezTo>
                        <a:cubicBezTo>
                          <a:pt x="17866" y="834"/>
                          <a:pt x="18189" y="834"/>
                          <a:pt x="18314" y="827"/>
                        </a:cubicBezTo>
                        <a:lnTo>
                          <a:pt x="18314" y="827"/>
                        </a:lnTo>
                        <a:cubicBezTo>
                          <a:pt x="18323" y="833"/>
                          <a:pt x="18333" y="839"/>
                          <a:pt x="18342" y="846"/>
                        </a:cubicBezTo>
                        <a:cubicBezTo>
                          <a:pt x="18378" y="858"/>
                          <a:pt x="18413" y="869"/>
                          <a:pt x="18449" y="881"/>
                        </a:cubicBezTo>
                        <a:cubicBezTo>
                          <a:pt x="18509" y="905"/>
                          <a:pt x="18556" y="917"/>
                          <a:pt x="18616" y="929"/>
                        </a:cubicBezTo>
                        <a:cubicBezTo>
                          <a:pt x="18711" y="953"/>
                          <a:pt x="18794" y="977"/>
                          <a:pt x="18866" y="988"/>
                        </a:cubicBezTo>
                        <a:cubicBezTo>
                          <a:pt x="19009" y="1012"/>
                          <a:pt x="19104" y="1024"/>
                          <a:pt x="19175" y="1036"/>
                        </a:cubicBezTo>
                        <a:cubicBezTo>
                          <a:pt x="19318" y="1060"/>
                          <a:pt x="19330" y="1060"/>
                          <a:pt x="19330" y="1060"/>
                        </a:cubicBezTo>
                        <a:cubicBezTo>
                          <a:pt x="19533" y="1060"/>
                          <a:pt x="19604" y="607"/>
                          <a:pt x="19414" y="524"/>
                        </a:cubicBezTo>
                        <a:cubicBezTo>
                          <a:pt x="19414" y="524"/>
                          <a:pt x="19402" y="524"/>
                          <a:pt x="19271" y="500"/>
                        </a:cubicBezTo>
                        <a:cubicBezTo>
                          <a:pt x="19199" y="488"/>
                          <a:pt x="19104" y="465"/>
                          <a:pt x="18973" y="441"/>
                        </a:cubicBezTo>
                        <a:cubicBezTo>
                          <a:pt x="18914" y="429"/>
                          <a:pt x="18830" y="417"/>
                          <a:pt x="18759" y="393"/>
                        </a:cubicBezTo>
                        <a:cubicBezTo>
                          <a:pt x="18723" y="381"/>
                          <a:pt x="18675" y="369"/>
                          <a:pt x="18640" y="357"/>
                        </a:cubicBezTo>
                        <a:cubicBezTo>
                          <a:pt x="18616" y="346"/>
                          <a:pt x="18604" y="334"/>
                          <a:pt x="18580" y="334"/>
                        </a:cubicBezTo>
                        <a:cubicBezTo>
                          <a:pt x="18568" y="322"/>
                          <a:pt x="18556" y="322"/>
                          <a:pt x="18544" y="310"/>
                        </a:cubicBezTo>
                        <a:lnTo>
                          <a:pt x="18449" y="274"/>
                        </a:lnTo>
                        <a:lnTo>
                          <a:pt x="18402" y="262"/>
                        </a:lnTo>
                        <a:cubicBezTo>
                          <a:pt x="18354" y="250"/>
                          <a:pt x="18009" y="215"/>
                          <a:pt x="17449" y="167"/>
                        </a:cubicBezTo>
                        <a:cubicBezTo>
                          <a:pt x="16889" y="119"/>
                          <a:pt x="16127" y="36"/>
                          <a:pt x="15258" y="36"/>
                        </a:cubicBezTo>
                        <a:cubicBezTo>
                          <a:pt x="14830" y="24"/>
                          <a:pt x="14377" y="12"/>
                          <a:pt x="13901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4" name="Google Shape;1254;p46"/>
                  <p:cNvSpPr/>
                  <p:nvPr/>
                </p:nvSpPr>
                <p:spPr>
                  <a:xfrm rot="-1131582">
                    <a:off x="3621630" y="6827655"/>
                    <a:ext cx="184071" cy="404239"/>
                  </a:xfrm>
                  <a:custGeom>
                    <a:rect b="b" l="l" r="r" t="t"/>
                    <a:pathLst>
                      <a:path extrusionOk="0" h="16339" w="7440">
                        <a:moveTo>
                          <a:pt x="7065" y="0"/>
                        </a:moveTo>
                        <a:cubicBezTo>
                          <a:pt x="6996" y="0"/>
                          <a:pt x="6934" y="18"/>
                          <a:pt x="6902" y="61"/>
                        </a:cubicBezTo>
                        <a:cubicBezTo>
                          <a:pt x="6902" y="61"/>
                          <a:pt x="6771" y="370"/>
                          <a:pt x="6569" y="870"/>
                        </a:cubicBezTo>
                        <a:cubicBezTo>
                          <a:pt x="6367" y="1406"/>
                          <a:pt x="6081" y="2097"/>
                          <a:pt x="5759" y="2930"/>
                        </a:cubicBezTo>
                        <a:cubicBezTo>
                          <a:pt x="5140" y="4573"/>
                          <a:pt x="4378" y="6609"/>
                          <a:pt x="3771" y="8205"/>
                        </a:cubicBezTo>
                        <a:cubicBezTo>
                          <a:pt x="3473" y="9002"/>
                          <a:pt x="3128" y="9895"/>
                          <a:pt x="2759" y="10788"/>
                        </a:cubicBezTo>
                        <a:cubicBezTo>
                          <a:pt x="2378" y="11681"/>
                          <a:pt x="1973" y="12562"/>
                          <a:pt x="1580" y="13336"/>
                        </a:cubicBezTo>
                        <a:cubicBezTo>
                          <a:pt x="1378" y="13717"/>
                          <a:pt x="1187" y="14086"/>
                          <a:pt x="1009" y="14408"/>
                        </a:cubicBezTo>
                        <a:cubicBezTo>
                          <a:pt x="830" y="14717"/>
                          <a:pt x="663" y="15003"/>
                          <a:pt x="533" y="15241"/>
                        </a:cubicBezTo>
                        <a:cubicBezTo>
                          <a:pt x="247" y="15706"/>
                          <a:pt x="68" y="15991"/>
                          <a:pt x="68" y="15991"/>
                        </a:cubicBezTo>
                        <a:cubicBezTo>
                          <a:pt x="0" y="16117"/>
                          <a:pt x="265" y="16339"/>
                          <a:pt x="429" y="16339"/>
                        </a:cubicBezTo>
                        <a:cubicBezTo>
                          <a:pt x="466" y="16339"/>
                          <a:pt x="499" y="16327"/>
                          <a:pt x="521" y="16301"/>
                        </a:cubicBezTo>
                        <a:cubicBezTo>
                          <a:pt x="521" y="16301"/>
                          <a:pt x="723" y="16027"/>
                          <a:pt x="1056" y="15587"/>
                        </a:cubicBezTo>
                        <a:cubicBezTo>
                          <a:pt x="1211" y="15360"/>
                          <a:pt x="1402" y="15086"/>
                          <a:pt x="1616" y="14765"/>
                        </a:cubicBezTo>
                        <a:cubicBezTo>
                          <a:pt x="1818" y="14455"/>
                          <a:pt x="2045" y="14098"/>
                          <a:pt x="2283" y="13729"/>
                        </a:cubicBezTo>
                        <a:cubicBezTo>
                          <a:pt x="2735" y="12955"/>
                          <a:pt x="3211" y="12086"/>
                          <a:pt x="3640" y="11193"/>
                        </a:cubicBezTo>
                        <a:cubicBezTo>
                          <a:pt x="4069" y="10288"/>
                          <a:pt x="4462" y="9383"/>
                          <a:pt x="4759" y="8574"/>
                        </a:cubicBezTo>
                        <a:cubicBezTo>
                          <a:pt x="5378" y="6966"/>
                          <a:pt x="6009" y="4871"/>
                          <a:pt x="6521" y="3192"/>
                        </a:cubicBezTo>
                        <a:cubicBezTo>
                          <a:pt x="7033" y="1501"/>
                          <a:pt x="7414" y="227"/>
                          <a:pt x="7414" y="227"/>
                        </a:cubicBezTo>
                        <a:cubicBezTo>
                          <a:pt x="7439" y="102"/>
                          <a:pt x="7229" y="0"/>
                          <a:pt x="7065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255" name="Google Shape;1255;p46"/>
              <p:cNvGrpSpPr/>
              <p:nvPr/>
            </p:nvGrpSpPr>
            <p:grpSpPr>
              <a:xfrm>
                <a:off x="698956" y="6526827"/>
                <a:ext cx="761443" cy="1254173"/>
                <a:chOff x="1668617" y="5683195"/>
                <a:chExt cx="1743230" cy="2871275"/>
              </a:xfrm>
            </p:grpSpPr>
            <p:sp>
              <p:nvSpPr>
                <p:cNvPr id="1256" name="Google Shape;1256;p46"/>
                <p:cNvSpPr/>
                <p:nvPr/>
              </p:nvSpPr>
              <p:spPr>
                <a:xfrm>
                  <a:off x="1668617" y="5683195"/>
                  <a:ext cx="1729969" cy="2242458"/>
                </a:xfrm>
                <a:custGeom>
                  <a:rect b="b" l="l" r="r" t="t"/>
                  <a:pathLst>
                    <a:path extrusionOk="0" h="90641" w="69926">
                      <a:moveTo>
                        <a:pt x="18523" y="0"/>
                      </a:moveTo>
                      <a:cubicBezTo>
                        <a:pt x="16491" y="0"/>
                        <a:pt x="14474" y="212"/>
                        <a:pt x="12514" y="681"/>
                      </a:cubicBezTo>
                      <a:cubicBezTo>
                        <a:pt x="8025" y="1752"/>
                        <a:pt x="3239" y="4252"/>
                        <a:pt x="1334" y="8503"/>
                      </a:cubicBezTo>
                      <a:cubicBezTo>
                        <a:pt x="1274" y="8562"/>
                        <a:pt x="1227" y="8610"/>
                        <a:pt x="1167" y="8670"/>
                      </a:cubicBezTo>
                      <a:cubicBezTo>
                        <a:pt x="762" y="8991"/>
                        <a:pt x="715" y="9455"/>
                        <a:pt x="858" y="9836"/>
                      </a:cubicBezTo>
                      <a:cubicBezTo>
                        <a:pt x="703" y="10384"/>
                        <a:pt x="596" y="10944"/>
                        <a:pt x="536" y="11551"/>
                      </a:cubicBezTo>
                      <a:cubicBezTo>
                        <a:pt x="0" y="16968"/>
                        <a:pt x="3263" y="22302"/>
                        <a:pt x="6311" y="26505"/>
                      </a:cubicBezTo>
                      <a:cubicBezTo>
                        <a:pt x="13490" y="36399"/>
                        <a:pt x="23503" y="43602"/>
                        <a:pt x="32862" y="51258"/>
                      </a:cubicBezTo>
                      <a:cubicBezTo>
                        <a:pt x="42625" y="59271"/>
                        <a:pt x="49923" y="67689"/>
                        <a:pt x="56198" y="78619"/>
                      </a:cubicBezTo>
                      <a:cubicBezTo>
                        <a:pt x="57321" y="80578"/>
                        <a:pt x="62210" y="90640"/>
                        <a:pt x="65877" y="90640"/>
                      </a:cubicBezTo>
                      <a:cubicBezTo>
                        <a:pt x="66176" y="90640"/>
                        <a:pt x="66467" y="90573"/>
                        <a:pt x="66747" y="90430"/>
                      </a:cubicBezTo>
                      <a:cubicBezTo>
                        <a:pt x="69926" y="88810"/>
                        <a:pt x="69759" y="78154"/>
                        <a:pt x="69795" y="74952"/>
                      </a:cubicBezTo>
                      <a:cubicBezTo>
                        <a:pt x="69842" y="69999"/>
                        <a:pt x="69247" y="64998"/>
                        <a:pt x="68342" y="60104"/>
                      </a:cubicBezTo>
                      <a:cubicBezTo>
                        <a:pt x="68080" y="58676"/>
                        <a:pt x="67794" y="57271"/>
                        <a:pt x="67497" y="55866"/>
                      </a:cubicBezTo>
                      <a:cubicBezTo>
                        <a:pt x="65187" y="45305"/>
                        <a:pt x="61413" y="34423"/>
                        <a:pt x="56007" y="25029"/>
                      </a:cubicBezTo>
                      <a:cubicBezTo>
                        <a:pt x="51007" y="16349"/>
                        <a:pt x="43982" y="8039"/>
                        <a:pt x="34683" y="3824"/>
                      </a:cubicBezTo>
                      <a:cubicBezTo>
                        <a:pt x="29749" y="1583"/>
                        <a:pt x="24080" y="0"/>
                        <a:pt x="18523" y="0"/>
                      </a:cubicBezTo>
                      <a:close/>
                    </a:path>
                  </a:pathLst>
                </a:custGeom>
                <a:solidFill>
                  <a:srgbClr val="75D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257" name="Google Shape;1257;p46"/>
                <p:cNvGrpSpPr/>
                <p:nvPr/>
              </p:nvGrpSpPr>
              <p:grpSpPr>
                <a:xfrm>
                  <a:off x="2252110" y="6027996"/>
                  <a:ext cx="1159737" cy="2526474"/>
                  <a:chOff x="2252110" y="6027996"/>
                  <a:chExt cx="1159737" cy="2526474"/>
                </a:xfrm>
              </p:grpSpPr>
              <p:sp>
                <p:nvSpPr>
                  <p:cNvPr id="1258" name="Google Shape;1258;p46"/>
                  <p:cNvSpPr/>
                  <p:nvPr/>
                </p:nvSpPr>
                <p:spPr>
                  <a:xfrm>
                    <a:off x="2252110" y="6027996"/>
                    <a:ext cx="1159737" cy="2526474"/>
                  </a:xfrm>
                  <a:custGeom>
                    <a:rect b="b" l="l" r="r" t="t"/>
                    <a:pathLst>
                      <a:path extrusionOk="0" h="102121" w="46877">
                        <a:moveTo>
                          <a:pt x="249" y="0"/>
                        </a:moveTo>
                        <a:cubicBezTo>
                          <a:pt x="0" y="0"/>
                          <a:pt x="69" y="331"/>
                          <a:pt x="644" y="817"/>
                        </a:cubicBezTo>
                        <a:cubicBezTo>
                          <a:pt x="644" y="817"/>
                          <a:pt x="1049" y="1162"/>
                          <a:pt x="1799" y="1805"/>
                        </a:cubicBezTo>
                        <a:cubicBezTo>
                          <a:pt x="2180" y="2114"/>
                          <a:pt x="2633" y="2519"/>
                          <a:pt x="3157" y="2984"/>
                        </a:cubicBezTo>
                        <a:cubicBezTo>
                          <a:pt x="3419" y="3222"/>
                          <a:pt x="3704" y="3472"/>
                          <a:pt x="4002" y="3746"/>
                        </a:cubicBezTo>
                        <a:cubicBezTo>
                          <a:pt x="4300" y="4008"/>
                          <a:pt x="4609" y="4305"/>
                          <a:pt x="4943" y="4603"/>
                        </a:cubicBezTo>
                        <a:cubicBezTo>
                          <a:pt x="6264" y="5805"/>
                          <a:pt x="7788" y="7317"/>
                          <a:pt x="9467" y="9032"/>
                        </a:cubicBezTo>
                        <a:cubicBezTo>
                          <a:pt x="11134" y="10770"/>
                          <a:pt x="12932" y="12747"/>
                          <a:pt x="14765" y="14926"/>
                        </a:cubicBezTo>
                        <a:cubicBezTo>
                          <a:pt x="18409" y="19295"/>
                          <a:pt x="22100" y="24522"/>
                          <a:pt x="25231" y="30035"/>
                        </a:cubicBezTo>
                        <a:cubicBezTo>
                          <a:pt x="26791" y="32785"/>
                          <a:pt x="28219" y="35619"/>
                          <a:pt x="29529" y="38381"/>
                        </a:cubicBezTo>
                        <a:cubicBezTo>
                          <a:pt x="29696" y="38726"/>
                          <a:pt x="29862" y="39071"/>
                          <a:pt x="30029" y="39405"/>
                        </a:cubicBezTo>
                        <a:cubicBezTo>
                          <a:pt x="30184" y="39750"/>
                          <a:pt x="30339" y="40095"/>
                          <a:pt x="30505" y="40441"/>
                        </a:cubicBezTo>
                        <a:cubicBezTo>
                          <a:pt x="30815" y="41131"/>
                          <a:pt x="31124" y="41798"/>
                          <a:pt x="31422" y="42477"/>
                        </a:cubicBezTo>
                        <a:cubicBezTo>
                          <a:pt x="31720" y="43143"/>
                          <a:pt x="32006" y="43810"/>
                          <a:pt x="32291" y="44465"/>
                        </a:cubicBezTo>
                        <a:cubicBezTo>
                          <a:pt x="32363" y="44632"/>
                          <a:pt x="32434" y="44798"/>
                          <a:pt x="32506" y="44953"/>
                        </a:cubicBezTo>
                        <a:cubicBezTo>
                          <a:pt x="32577" y="45120"/>
                          <a:pt x="32637" y="45286"/>
                          <a:pt x="32708" y="45453"/>
                        </a:cubicBezTo>
                        <a:cubicBezTo>
                          <a:pt x="32839" y="45775"/>
                          <a:pt x="32970" y="46096"/>
                          <a:pt x="33113" y="46418"/>
                        </a:cubicBezTo>
                        <a:cubicBezTo>
                          <a:pt x="33649" y="47691"/>
                          <a:pt x="34161" y="49025"/>
                          <a:pt x="34708" y="50394"/>
                        </a:cubicBezTo>
                        <a:cubicBezTo>
                          <a:pt x="34970" y="51085"/>
                          <a:pt x="35232" y="51787"/>
                          <a:pt x="35494" y="52490"/>
                        </a:cubicBezTo>
                        <a:cubicBezTo>
                          <a:pt x="35625" y="52835"/>
                          <a:pt x="35768" y="53192"/>
                          <a:pt x="35899" y="53549"/>
                        </a:cubicBezTo>
                        <a:cubicBezTo>
                          <a:pt x="36018" y="53907"/>
                          <a:pt x="36149" y="54264"/>
                          <a:pt x="36280" y="54621"/>
                        </a:cubicBezTo>
                        <a:cubicBezTo>
                          <a:pt x="36411" y="54990"/>
                          <a:pt x="36542" y="55347"/>
                          <a:pt x="36661" y="55716"/>
                        </a:cubicBezTo>
                        <a:cubicBezTo>
                          <a:pt x="36732" y="55895"/>
                          <a:pt x="36792" y="56073"/>
                          <a:pt x="36863" y="56252"/>
                        </a:cubicBezTo>
                        <a:cubicBezTo>
                          <a:pt x="36923" y="56443"/>
                          <a:pt x="36982" y="56621"/>
                          <a:pt x="37054" y="56812"/>
                        </a:cubicBezTo>
                        <a:cubicBezTo>
                          <a:pt x="37304" y="57550"/>
                          <a:pt x="37554" y="58288"/>
                          <a:pt x="37804" y="59026"/>
                        </a:cubicBezTo>
                        <a:cubicBezTo>
                          <a:pt x="38280" y="60526"/>
                          <a:pt x="38780" y="62027"/>
                          <a:pt x="39233" y="63551"/>
                        </a:cubicBezTo>
                        <a:cubicBezTo>
                          <a:pt x="39697" y="65075"/>
                          <a:pt x="40126" y="66599"/>
                          <a:pt x="40554" y="68123"/>
                        </a:cubicBezTo>
                        <a:cubicBezTo>
                          <a:pt x="40769" y="68885"/>
                          <a:pt x="40971" y="69647"/>
                          <a:pt x="41173" y="70409"/>
                        </a:cubicBezTo>
                        <a:cubicBezTo>
                          <a:pt x="41376" y="71159"/>
                          <a:pt x="41566" y="71921"/>
                          <a:pt x="41757" y="72671"/>
                        </a:cubicBezTo>
                        <a:cubicBezTo>
                          <a:pt x="41852" y="73052"/>
                          <a:pt x="41947" y="73421"/>
                          <a:pt x="42043" y="73802"/>
                        </a:cubicBezTo>
                        <a:cubicBezTo>
                          <a:pt x="42126" y="74171"/>
                          <a:pt x="42221" y="74540"/>
                          <a:pt x="42304" y="74921"/>
                        </a:cubicBezTo>
                        <a:cubicBezTo>
                          <a:pt x="42388" y="75290"/>
                          <a:pt x="42483" y="75659"/>
                          <a:pt x="42566" y="76028"/>
                        </a:cubicBezTo>
                        <a:cubicBezTo>
                          <a:pt x="42650" y="76397"/>
                          <a:pt x="42745" y="76766"/>
                          <a:pt x="42816" y="77124"/>
                        </a:cubicBezTo>
                        <a:cubicBezTo>
                          <a:pt x="43126" y="78588"/>
                          <a:pt x="43436" y="80029"/>
                          <a:pt x="43686" y="81422"/>
                        </a:cubicBezTo>
                        <a:cubicBezTo>
                          <a:pt x="44733" y="87018"/>
                          <a:pt x="45341" y="91995"/>
                          <a:pt x="45722" y="95554"/>
                        </a:cubicBezTo>
                        <a:cubicBezTo>
                          <a:pt x="45817" y="96447"/>
                          <a:pt x="45900" y="97257"/>
                          <a:pt x="45972" y="97960"/>
                        </a:cubicBezTo>
                        <a:cubicBezTo>
                          <a:pt x="46055" y="98650"/>
                          <a:pt x="46114" y="99257"/>
                          <a:pt x="46150" y="99745"/>
                        </a:cubicBezTo>
                        <a:cubicBezTo>
                          <a:pt x="46245" y="100734"/>
                          <a:pt x="46305" y="101269"/>
                          <a:pt x="46305" y="101269"/>
                        </a:cubicBezTo>
                        <a:cubicBezTo>
                          <a:pt x="46369" y="101838"/>
                          <a:pt x="46515" y="102121"/>
                          <a:pt x="46640" y="102121"/>
                        </a:cubicBezTo>
                        <a:cubicBezTo>
                          <a:pt x="46769" y="102121"/>
                          <a:pt x="46877" y="101820"/>
                          <a:pt x="46853" y="101222"/>
                        </a:cubicBezTo>
                        <a:cubicBezTo>
                          <a:pt x="46853" y="101222"/>
                          <a:pt x="46805" y="100686"/>
                          <a:pt x="46734" y="99698"/>
                        </a:cubicBezTo>
                        <a:cubicBezTo>
                          <a:pt x="46686" y="99210"/>
                          <a:pt x="46638" y="98602"/>
                          <a:pt x="46579" y="97900"/>
                        </a:cubicBezTo>
                        <a:cubicBezTo>
                          <a:pt x="46507" y="97198"/>
                          <a:pt x="46436" y="96388"/>
                          <a:pt x="46353" y="95495"/>
                        </a:cubicBezTo>
                        <a:cubicBezTo>
                          <a:pt x="46007" y="91923"/>
                          <a:pt x="45472" y="86922"/>
                          <a:pt x="44483" y="81279"/>
                        </a:cubicBezTo>
                        <a:cubicBezTo>
                          <a:pt x="44245" y="79874"/>
                          <a:pt x="43948" y="78421"/>
                          <a:pt x="43650" y="76945"/>
                        </a:cubicBezTo>
                        <a:cubicBezTo>
                          <a:pt x="43590" y="76576"/>
                          <a:pt x="43495" y="76207"/>
                          <a:pt x="43412" y="75838"/>
                        </a:cubicBezTo>
                        <a:cubicBezTo>
                          <a:pt x="43328" y="75469"/>
                          <a:pt x="43245" y="75088"/>
                          <a:pt x="43162" y="74719"/>
                        </a:cubicBezTo>
                        <a:cubicBezTo>
                          <a:pt x="43078" y="74338"/>
                          <a:pt x="42995" y="73969"/>
                          <a:pt x="42912" y="73588"/>
                        </a:cubicBezTo>
                        <a:cubicBezTo>
                          <a:pt x="42816" y="73218"/>
                          <a:pt x="42721" y="72837"/>
                          <a:pt x="42626" y="72456"/>
                        </a:cubicBezTo>
                        <a:cubicBezTo>
                          <a:pt x="42447" y="71694"/>
                          <a:pt x="42269" y="70932"/>
                          <a:pt x="42066" y="70170"/>
                        </a:cubicBezTo>
                        <a:cubicBezTo>
                          <a:pt x="41876" y="69408"/>
                          <a:pt x="41673" y="68646"/>
                          <a:pt x="41471" y="67873"/>
                        </a:cubicBezTo>
                        <a:cubicBezTo>
                          <a:pt x="41054" y="66337"/>
                          <a:pt x="40638" y="64801"/>
                          <a:pt x="40173" y="63265"/>
                        </a:cubicBezTo>
                        <a:cubicBezTo>
                          <a:pt x="39733" y="61741"/>
                          <a:pt x="39245" y="60217"/>
                          <a:pt x="38768" y="58717"/>
                        </a:cubicBezTo>
                        <a:cubicBezTo>
                          <a:pt x="38518" y="57967"/>
                          <a:pt x="38268" y="57216"/>
                          <a:pt x="38030" y="56478"/>
                        </a:cubicBezTo>
                        <a:cubicBezTo>
                          <a:pt x="37971" y="56288"/>
                          <a:pt x="37899" y="56109"/>
                          <a:pt x="37840" y="55919"/>
                        </a:cubicBezTo>
                        <a:cubicBezTo>
                          <a:pt x="37780" y="55740"/>
                          <a:pt x="37709" y="55550"/>
                          <a:pt x="37649" y="55371"/>
                        </a:cubicBezTo>
                        <a:cubicBezTo>
                          <a:pt x="37518" y="55002"/>
                          <a:pt x="37387" y="54633"/>
                          <a:pt x="37268" y="54276"/>
                        </a:cubicBezTo>
                        <a:cubicBezTo>
                          <a:pt x="37137" y="53907"/>
                          <a:pt x="37006" y="53549"/>
                          <a:pt x="36887" y="53192"/>
                        </a:cubicBezTo>
                        <a:cubicBezTo>
                          <a:pt x="36756" y="52823"/>
                          <a:pt x="36613" y="52478"/>
                          <a:pt x="36482" y="52121"/>
                        </a:cubicBezTo>
                        <a:cubicBezTo>
                          <a:pt x="36220" y="51406"/>
                          <a:pt x="35970" y="50704"/>
                          <a:pt x="35696" y="50013"/>
                        </a:cubicBezTo>
                        <a:cubicBezTo>
                          <a:pt x="35161" y="48644"/>
                          <a:pt x="34637" y="47287"/>
                          <a:pt x="34101" y="46013"/>
                        </a:cubicBezTo>
                        <a:cubicBezTo>
                          <a:pt x="33958" y="45679"/>
                          <a:pt x="33827" y="45358"/>
                          <a:pt x="33696" y="45036"/>
                        </a:cubicBezTo>
                        <a:cubicBezTo>
                          <a:pt x="33625" y="44870"/>
                          <a:pt x="33553" y="44703"/>
                          <a:pt x="33482" y="44536"/>
                        </a:cubicBezTo>
                        <a:cubicBezTo>
                          <a:pt x="33410" y="44382"/>
                          <a:pt x="33339" y="44215"/>
                          <a:pt x="33268" y="44048"/>
                        </a:cubicBezTo>
                        <a:cubicBezTo>
                          <a:pt x="32982" y="43393"/>
                          <a:pt x="32696" y="42715"/>
                          <a:pt x="32398" y="42036"/>
                        </a:cubicBezTo>
                        <a:cubicBezTo>
                          <a:pt x="32089" y="41369"/>
                          <a:pt x="31779" y="40691"/>
                          <a:pt x="31458" y="40000"/>
                        </a:cubicBezTo>
                        <a:cubicBezTo>
                          <a:pt x="31303" y="39655"/>
                          <a:pt x="31136" y="39309"/>
                          <a:pt x="30982" y="38964"/>
                        </a:cubicBezTo>
                        <a:cubicBezTo>
                          <a:pt x="30815" y="38619"/>
                          <a:pt x="30648" y="38274"/>
                          <a:pt x="30482" y="37928"/>
                        </a:cubicBezTo>
                        <a:cubicBezTo>
                          <a:pt x="29136" y="35142"/>
                          <a:pt x="27684" y="32309"/>
                          <a:pt x="26088" y="29546"/>
                        </a:cubicBezTo>
                        <a:cubicBezTo>
                          <a:pt x="22885" y="23998"/>
                          <a:pt x="19111" y="18759"/>
                          <a:pt x="15384" y="14414"/>
                        </a:cubicBezTo>
                        <a:cubicBezTo>
                          <a:pt x="13515" y="12235"/>
                          <a:pt x="11682" y="10258"/>
                          <a:pt x="9979" y="8532"/>
                        </a:cubicBezTo>
                        <a:cubicBezTo>
                          <a:pt x="8264" y="6829"/>
                          <a:pt x="6705" y="5329"/>
                          <a:pt x="5359" y="4139"/>
                        </a:cubicBezTo>
                        <a:cubicBezTo>
                          <a:pt x="5026" y="3841"/>
                          <a:pt x="4716" y="3555"/>
                          <a:pt x="4419" y="3281"/>
                        </a:cubicBezTo>
                        <a:cubicBezTo>
                          <a:pt x="4109" y="3019"/>
                          <a:pt x="3823" y="2769"/>
                          <a:pt x="3550" y="2543"/>
                        </a:cubicBezTo>
                        <a:cubicBezTo>
                          <a:pt x="3014" y="2079"/>
                          <a:pt x="2561" y="1674"/>
                          <a:pt x="2180" y="1364"/>
                        </a:cubicBezTo>
                        <a:cubicBezTo>
                          <a:pt x="1406" y="733"/>
                          <a:pt x="990" y="388"/>
                          <a:pt x="990" y="388"/>
                        </a:cubicBezTo>
                        <a:cubicBezTo>
                          <a:pt x="657" y="117"/>
                          <a:pt x="397" y="0"/>
                          <a:pt x="24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59" name="Google Shape;1259;p46"/>
                  <p:cNvSpPr/>
                  <p:nvPr/>
                </p:nvSpPr>
                <p:spPr>
                  <a:xfrm>
                    <a:off x="3112839" y="6709262"/>
                    <a:ext cx="58980" cy="663304"/>
                  </a:xfrm>
                  <a:custGeom>
                    <a:rect b="b" l="l" r="r" t="t"/>
                    <a:pathLst>
                      <a:path extrusionOk="0" h="26811" w="2384">
                        <a:moveTo>
                          <a:pt x="289" y="0"/>
                        </a:moveTo>
                        <a:cubicBezTo>
                          <a:pt x="158" y="0"/>
                          <a:pt x="25" y="72"/>
                          <a:pt x="1" y="212"/>
                        </a:cubicBezTo>
                        <a:cubicBezTo>
                          <a:pt x="1" y="212"/>
                          <a:pt x="1" y="724"/>
                          <a:pt x="13" y="1557"/>
                        </a:cubicBezTo>
                        <a:cubicBezTo>
                          <a:pt x="13" y="2390"/>
                          <a:pt x="24" y="3557"/>
                          <a:pt x="48" y="4891"/>
                        </a:cubicBezTo>
                        <a:cubicBezTo>
                          <a:pt x="84" y="7558"/>
                          <a:pt x="179" y="10868"/>
                          <a:pt x="322" y="13463"/>
                        </a:cubicBezTo>
                        <a:cubicBezTo>
                          <a:pt x="501" y="16047"/>
                          <a:pt x="798" y="19357"/>
                          <a:pt x="1156" y="22000"/>
                        </a:cubicBezTo>
                        <a:cubicBezTo>
                          <a:pt x="1239" y="22667"/>
                          <a:pt x="1310" y="23286"/>
                          <a:pt x="1394" y="23845"/>
                        </a:cubicBezTo>
                        <a:cubicBezTo>
                          <a:pt x="1477" y="24405"/>
                          <a:pt x="1560" y="24893"/>
                          <a:pt x="1620" y="25310"/>
                        </a:cubicBezTo>
                        <a:cubicBezTo>
                          <a:pt x="1751" y="26143"/>
                          <a:pt x="1822" y="26643"/>
                          <a:pt x="1822" y="26643"/>
                        </a:cubicBezTo>
                        <a:cubicBezTo>
                          <a:pt x="1848" y="26757"/>
                          <a:pt x="1960" y="26811"/>
                          <a:pt x="2076" y="26811"/>
                        </a:cubicBezTo>
                        <a:cubicBezTo>
                          <a:pt x="2226" y="26811"/>
                          <a:pt x="2383" y="26721"/>
                          <a:pt x="2370" y="26560"/>
                        </a:cubicBezTo>
                        <a:cubicBezTo>
                          <a:pt x="2370" y="26560"/>
                          <a:pt x="2322" y="26060"/>
                          <a:pt x="2251" y="25238"/>
                        </a:cubicBezTo>
                        <a:cubicBezTo>
                          <a:pt x="2203" y="24822"/>
                          <a:pt x="2156" y="24322"/>
                          <a:pt x="2108" y="23762"/>
                        </a:cubicBezTo>
                        <a:cubicBezTo>
                          <a:pt x="2048" y="23202"/>
                          <a:pt x="2013" y="22583"/>
                          <a:pt x="1953" y="21917"/>
                        </a:cubicBezTo>
                        <a:cubicBezTo>
                          <a:pt x="1727" y="19273"/>
                          <a:pt x="1560" y="15975"/>
                          <a:pt x="1394" y="13392"/>
                        </a:cubicBezTo>
                        <a:cubicBezTo>
                          <a:pt x="1072" y="8224"/>
                          <a:pt x="560" y="200"/>
                          <a:pt x="560" y="200"/>
                        </a:cubicBezTo>
                        <a:cubicBezTo>
                          <a:pt x="537" y="66"/>
                          <a:pt x="414" y="0"/>
                          <a:pt x="28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0" name="Google Shape;1260;p46"/>
                  <p:cNvSpPr/>
                  <p:nvPr/>
                </p:nvSpPr>
                <p:spPr>
                  <a:xfrm>
                    <a:off x="2447432" y="6696496"/>
                    <a:ext cx="526393" cy="233669"/>
                  </a:xfrm>
                  <a:custGeom>
                    <a:rect b="b" l="l" r="r" t="t"/>
                    <a:pathLst>
                      <a:path extrusionOk="0" h="9445" w="21277">
                        <a:moveTo>
                          <a:pt x="1569" y="0"/>
                        </a:moveTo>
                        <a:cubicBezTo>
                          <a:pt x="1521" y="0"/>
                          <a:pt x="1475" y="1"/>
                          <a:pt x="1429" y="1"/>
                        </a:cubicBezTo>
                        <a:cubicBezTo>
                          <a:pt x="1239" y="1"/>
                          <a:pt x="1072" y="13"/>
                          <a:pt x="929" y="25"/>
                        </a:cubicBezTo>
                        <a:cubicBezTo>
                          <a:pt x="786" y="25"/>
                          <a:pt x="655" y="37"/>
                          <a:pt x="560" y="49"/>
                        </a:cubicBezTo>
                        <a:cubicBezTo>
                          <a:pt x="358" y="61"/>
                          <a:pt x="239" y="73"/>
                          <a:pt x="239" y="73"/>
                        </a:cubicBezTo>
                        <a:cubicBezTo>
                          <a:pt x="0" y="132"/>
                          <a:pt x="48" y="585"/>
                          <a:pt x="286" y="632"/>
                        </a:cubicBezTo>
                        <a:cubicBezTo>
                          <a:pt x="286" y="632"/>
                          <a:pt x="393" y="620"/>
                          <a:pt x="584" y="620"/>
                        </a:cubicBezTo>
                        <a:cubicBezTo>
                          <a:pt x="616" y="616"/>
                          <a:pt x="650" y="615"/>
                          <a:pt x="687" y="615"/>
                        </a:cubicBezTo>
                        <a:cubicBezTo>
                          <a:pt x="761" y="615"/>
                          <a:pt x="846" y="620"/>
                          <a:pt x="941" y="620"/>
                        </a:cubicBezTo>
                        <a:cubicBezTo>
                          <a:pt x="1084" y="620"/>
                          <a:pt x="1239" y="620"/>
                          <a:pt x="1417" y="632"/>
                        </a:cubicBezTo>
                        <a:cubicBezTo>
                          <a:pt x="2120" y="668"/>
                          <a:pt x="3096" y="811"/>
                          <a:pt x="4191" y="1085"/>
                        </a:cubicBezTo>
                        <a:cubicBezTo>
                          <a:pt x="5287" y="1347"/>
                          <a:pt x="6489" y="1751"/>
                          <a:pt x="7668" y="2216"/>
                        </a:cubicBezTo>
                        <a:cubicBezTo>
                          <a:pt x="8847" y="2680"/>
                          <a:pt x="9990" y="3216"/>
                          <a:pt x="10990" y="3692"/>
                        </a:cubicBezTo>
                        <a:cubicBezTo>
                          <a:pt x="12978" y="4657"/>
                          <a:pt x="15479" y="6014"/>
                          <a:pt x="17419" y="7228"/>
                        </a:cubicBezTo>
                        <a:cubicBezTo>
                          <a:pt x="19372" y="8419"/>
                          <a:pt x="20789" y="9419"/>
                          <a:pt x="20789" y="9419"/>
                        </a:cubicBezTo>
                        <a:cubicBezTo>
                          <a:pt x="20814" y="9436"/>
                          <a:pt x="20841" y="9444"/>
                          <a:pt x="20870" y="9444"/>
                        </a:cubicBezTo>
                        <a:cubicBezTo>
                          <a:pt x="21056" y="9444"/>
                          <a:pt x="21277" y="9113"/>
                          <a:pt x="21122" y="8979"/>
                        </a:cubicBezTo>
                        <a:cubicBezTo>
                          <a:pt x="21122" y="8979"/>
                          <a:pt x="19765" y="7859"/>
                          <a:pt x="17860" y="6550"/>
                        </a:cubicBezTo>
                        <a:cubicBezTo>
                          <a:pt x="16907" y="5883"/>
                          <a:pt x="15824" y="5169"/>
                          <a:pt x="14717" y="4514"/>
                        </a:cubicBezTo>
                        <a:cubicBezTo>
                          <a:pt x="13597" y="3847"/>
                          <a:pt x="12466" y="3228"/>
                          <a:pt x="11454" y="2728"/>
                        </a:cubicBezTo>
                        <a:cubicBezTo>
                          <a:pt x="10430" y="2240"/>
                          <a:pt x="9240" y="1728"/>
                          <a:pt x="8013" y="1299"/>
                        </a:cubicBezTo>
                        <a:cubicBezTo>
                          <a:pt x="6787" y="859"/>
                          <a:pt x="5513" y="513"/>
                          <a:pt x="4358" y="287"/>
                        </a:cubicBezTo>
                        <a:cubicBezTo>
                          <a:pt x="3275" y="86"/>
                          <a:pt x="2296" y="0"/>
                          <a:pt x="1569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261" name="Google Shape;1261;p46"/>
                  <p:cNvSpPr/>
                  <p:nvPr/>
                </p:nvSpPr>
                <p:spPr>
                  <a:xfrm>
                    <a:off x="2600004" y="6126931"/>
                    <a:ext cx="57644" cy="287652"/>
                  </a:xfrm>
                  <a:custGeom>
                    <a:rect b="b" l="l" r="r" t="t"/>
                    <a:pathLst>
                      <a:path extrusionOk="0" h="11627" w="2330">
                        <a:moveTo>
                          <a:pt x="372" y="0"/>
                        </a:moveTo>
                        <a:cubicBezTo>
                          <a:pt x="220" y="0"/>
                          <a:pt x="24" y="52"/>
                          <a:pt x="1" y="128"/>
                        </a:cubicBezTo>
                        <a:cubicBezTo>
                          <a:pt x="1" y="128"/>
                          <a:pt x="13" y="354"/>
                          <a:pt x="37" y="711"/>
                        </a:cubicBezTo>
                        <a:cubicBezTo>
                          <a:pt x="48" y="1080"/>
                          <a:pt x="72" y="1580"/>
                          <a:pt x="96" y="2164"/>
                        </a:cubicBezTo>
                        <a:cubicBezTo>
                          <a:pt x="144" y="3318"/>
                          <a:pt x="179" y="4771"/>
                          <a:pt x="310" y="5914"/>
                        </a:cubicBezTo>
                        <a:cubicBezTo>
                          <a:pt x="429" y="7045"/>
                          <a:pt x="703" y="8510"/>
                          <a:pt x="1060" y="9641"/>
                        </a:cubicBezTo>
                        <a:cubicBezTo>
                          <a:pt x="1156" y="9926"/>
                          <a:pt x="1227" y="10188"/>
                          <a:pt x="1322" y="10426"/>
                        </a:cubicBezTo>
                        <a:cubicBezTo>
                          <a:pt x="1406" y="10665"/>
                          <a:pt x="1477" y="10879"/>
                          <a:pt x="1549" y="11046"/>
                        </a:cubicBezTo>
                        <a:cubicBezTo>
                          <a:pt x="1703" y="11391"/>
                          <a:pt x="1787" y="11593"/>
                          <a:pt x="1787" y="11593"/>
                        </a:cubicBezTo>
                        <a:cubicBezTo>
                          <a:pt x="1800" y="11616"/>
                          <a:pt x="1832" y="11626"/>
                          <a:pt x="1876" y="11626"/>
                        </a:cubicBezTo>
                        <a:cubicBezTo>
                          <a:pt x="2033" y="11626"/>
                          <a:pt x="2329" y="11496"/>
                          <a:pt x="2311" y="11403"/>
                        </a:cubicBezTo>
                        <a:cubicBezTo>
                          <a:pt x="2311" y="11403"/>
                          <a:pt x="2251" y="11188"/>
                          <a:pt x="2156" y="10843"/>
                        </a:cubicBezTo>
                        <a:cubicBezTo>
                          <a:pt x="2108" y="10677"/>
                          <a:pt x="2061" y="10462"/>
                          <a:pt x="2001" y="10224"/>
                        </a:cubicBezTo>
                        <a:cubicBezTo>
                          <a:pt x="1942" y="9998"/>
                          <a:pt x="1906" y="9724"/>
                          <a:pt x="1846" y="9450"/>
                        </a:cubicBezTo>
                        <a:cubicBezTo>
                          <a:pt x="1632" y="8331"/>
                          <a:pt x="1489" y="6914"/>
                          <a:pt x="1370" y="5795"/>
                        </a:cubicBezTo>
                        <a:cubicBezTo>
                          <a:pt x="1251" y="4688"/>
                          <a:pt x="1072" y="3247"/>
                          <a:pt x="906" y="2092"/>
                        </a:cubicBezTo>
                        <a:cubicBezTo>
                          <a:pt x="822" y="1509"/>
                          <a:pt x="727" y="997"/>
                          <a:pt x="668" y="640"/>
                        </a:cubicBezTo>
                        <a:cubicBezTo>
                          <a:pt x="596" y="282"/>
                          <a:pt x="549" y="56"/>
                          <a:pt x="549" y="56"/>
                        </a:cubicBezTo>
                        <a:cubicBezTo>
                          <a:pt x="531" y="17"/>
                          <a:pt x="459" y="0"/>
                          <a:pt x="372" y="0"/>
                        </a:cubicBezTo>
                        <a:close/>
                      </a:path>
                    </a:pathLst>
                  </a:custGeom>
                  <a:solidFill>
                    <a:srgbClr val="439D8A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262" name="Google Shape;1262;p46"/>
            <p:cNvSpPr/>
            <p:nvPr/>
          </p:nvSpPr>
          <p:spPr>
            <a:xfrm flipH="1">
              <a:off x="6505301" y="4462217"/>
              <a:ext cx="2637197" cy="681282"/>
            </a:xfrm>
            <a:custGeom>
              <a:rect b="b" l="l" r="r" t="t"/>
              <a:pathLst>
                <a:path extrusionOk="0" h="15496" w="59984">
                  <a:moveTo>
                    <a:pt x="8620" y="0"/>
                  </a:moveTo>
                  <a:cubicBezTo>
                    <a:pt x="6622" y="0"/>
                    <a:pt x="4637" y="834"/>
                    <a:pt x="3227" y="2459"/>
                  </a:cubicBezTo>
                  <a:cubicBezTo>
                    <a:pt x="988" y="5042"/>
                    <a:pt x="941" y="8769"/>
                    <a:pt x="2893" y="11400"/>
                  </a:cubicBezTo>
                  <a:cubicBezTo>
                    <a:pt x="2608" y="11662"/>
                    <a:pt x="2334" y="11948"/>
                    <a:pt x="2072" y="12245"/>
                  </a:cubicBezTo>
                  <a:cubicBezTo>
                    <a:pt x="1203" y="13246"/>
                    <a:pt x="512" y="14341"/>
                    <a:pt x="0" y="15496"/>
                  </a:cubicBezTo>
                  <a:lnTo>
                    <a:pt x="59984" y="15496"/>
                  </a:lnTo>
                  <a:cubicBezTo>
                    <a:pt x="58853" y="11960"/>
                    <a:pt x="56781" y="8685"/>
                    <a:pt x="53769" y="6066"/>
                  </a:cubicBezTo>
                  <a:cubicBezTo>
                    <a:pt x="49777" y="2603"/>
                    <a:pt x="44856" y="905"/>
                    <a:pt x="39958" y="905"/>
                  </a:cubicBezTo>
                  <a:cubicBezTo>
                    <a:pt x="34060" y="905"/>
                    <a:pt x="28196" y="3367"/>
                    <a:pt x="24027" y="8174"/>
                  </a:cubicBezTo>
                  <a:cubicBezTo>
                    <a:pt x="23967" y="8233"/>
                    <a:pt x="23932" y="8304"/>
                    <a:pt x="23872" y="8364"/>
                  </a:cubicBezTo>
                  <a:cubicBezTo>
                    <a:pt x="22789" y="9138"/>
                    <a:pt x="21777" y="9995"/>
                    <a:pt x="20860" y="10960"/>
                  </a:cubicBezTo>
                  <a:cubicBezTo>
                    <a:pt x="20848" y="10948"/>
                    <a:pt x="20836" y="10936"/>
                    <a:pt x="20824" y="10924"/>
                  </a:cubicBezTo>
                  <a:cubicBezTo>
                    <a:pt x="19288" y="9578"/>
                    <a:pt x="17526" y="8674"/>
                    <a:pt x="15681" y="8162"/>
                  </a:cubicBezTo>
                  <a:cubicBezTo>
                    <a:pt x="16014" y="5840"/>
                    <a:pt x="15216" y="3399"/>
                    <a:pt x="13311" y="1756"/>
                  </a:cubicBezTo>
                  <a:cubicBezTo>
                    <a:pt x="11954" y="577"/>
                    <a:pt x="10283" y="0"/>
                    <a:pt x="8620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3" name="Google Shape;12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825" y="1125700"/>
            <a:ext cx="3969150" cy="373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47"/>
          <p:cNvSpPr/>
          <p:nvPr/>
        </p:nvSpPr>
        <p:spPr>
          <a:xfrm>
            <a:off x="5773100" y="2009075"/>
            <a:ext cx="1984800" cy="3714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47"/>
          <p:cNvSpPr/>
          <p:nvPr/>
        </p:nvSpPr>
        <p:spPr>
          <a:xfrm>
            <a:off x="1681075" y="1970650"/>
            <a:ext cx="1747500" cy="409800"/>
          </a:xfrm>
          <a:prstGeom prst="snip2DiagRect">
            <a:avLst>
              <a:gd fmla="val 0" name="adj1"/>
              <a:gd fmla="val 16667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0" name="Google Shape;1270;p47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Future Enhancement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47"/>
          <p:cNvSpPr txBox="1"/>
          <p:nvPr>
            <p:ph idx="2" type="title"/>
          </p:nvPr>
        </p:nvSpPr>
        <p:spPr>
          <a:xfrm>
            <a:off x="5773088" y="1948475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hidden factors</a:t>
            </a:r>
            <a:endParaRPr/>
          </a:p>
        </p:txBody>
      </p:sp>
      <p:sp>
        <p:nvSpPr>
          <p:cNvPr id="1272" name="Google Shape;1272;p47"/>
          <p:cNvSpPr txBox="1"/>
          <p:nvPr>
            <p:ph idx="1" type="subTitle"/>
          </p:nvPr>
        </p:nvSpPr>
        <p:spPr>
          <a:xfrm>
            <a:off x="5657600" y="2852925"/>
            <a:ext cx="2391900" cy="8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Explore more </a:t>
            </a:r>
            <a:r>
              <a:rPr b="1" lang="en"/>
              <a:t>confounding factors</a:t>
            </a:r>
            <a:r>
              <a:rPr lang="en"/>
              <a:t> that will affects our results’ accuracy and take them into </a:t>
            </a:r>
            <a:r>
              <a:rPr b="1" lang="en"/>
              <a:t>considerations</a:t>
            </a:r>
            <a:r>
              <a:rPr lang="en"/>
              <a:t>.</a:t>
            </a:r>
            <a:endParaRPr/>
          </a:p>
        </p:txBody>
      </p:sp>
      <p:cxnSp>
        <p:nvCxnSpPr>
          <p:cNvPr id="1273" name="Google Shape;1273;p47"/>
          <p:cNvCxnSpPr/>
          <p:nvPr/>
        </p:nvCxnSpPr>
        <p:spPr>
          <a:xfrm rot="10800000">
            <a:off x="4571935" y="1788175"/>
            <a:ext cx="0" cy="84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47"/>
          <p:cNvCxnSpPr/>
          <p:nvPr/>
        </p:nvCxnSpPr>
        <p:spPr>
          <a:xfrm rot="10800000">
            <a:off x="4571935" y="3236850"/>
            <a:ext cx="0" cy="84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75" name="Google Shape;1275;p47"/>
          <p:cNvGrpSpPr/>
          <p:nvPr/>
        </p:nvGrpSpPr>
        <p:grpSpPr>
          <a:xfrm>
            <a:off x="2019712" y="1288117"/>
            <a:ext cx="220193" cy="248249"/>
            <a:chOff x="3299850" y="238575"/>
            <a:chExt cx="427725" cy="482225"/>
          </a:xfrm>
        </p:grpSpPr>
        <p:sp>
          <p:nvSpPr>
            <p:cNvPr id="1276" name="Google Shape;1276;p47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281" name="Google Shape;1281;p47"/>
          <p:cNvGrpSpPr/>
          <p:nvPr/>
        </p:nvGrpSpPr>
        <p:grpSpPr>
          <a:xfrm>
            <a:off x="3122205" y="1290779"/>
            <a:ext cx="248726" cy="233166"/>
            <a:chOff x="3865000" y="847675"/>
            <a:chExt cx="483150" cy="452925"/>
          </a:xfrm>
        </p:grpSpPr>
        <p:sp>
          <p:nvSpPr>
            <p:cNvPr id="1282" name="Google Shape;1282;p47"/>
            <p:cNvSpPr/>
            <p:nvPr/>
          </p:nvSpPr>
          <p:spPr>
            <a:xfrm>
              <a:off x="3865000" y="847675"/>
              <a:ext cx="483150" cy="452925"/>
            </a:xfrm>
            <a:custGeom>
              <a:rect b="b" l="l" r="r" t="t"/>
              <a:pathLst>
                <a:path extrusionOk="0" h="18117" w="19326">
                  <a:moveTo>
                    <a:pt x="9627" y="1132"/>
                  </a:moveTo>
                  <a:cubicBezTo>
                    <a:pt x="14349" y="1132"/>
                    <a:pt x="18193" y="4436"/>
                    <a:pt x="18193" y="8494"/>
                  </a:cubicBezTo>
                  <a:cubicBezTo>
                    <a:pt x="18193" y="12552"/>
                    <a:pt x="14349" y="15852"/>
                    <a:pt x="9627" y="15852"/>
                  </a:cubicBezTo>
                  <a:cubicBezTo>
                    <a:pt x="9619" y="15852"/>
                    <a:pt x="9611" y="15852"/>
                    <a:pt x="9603" y="15852"/>
                  </a:cubicBezTo>
                  <a:cubicBezTo>
                    <a:pt x="8397" y="15852"/>
                    <a:pt x="7207" y="15626"/>
                    <a:pt x="6088" y="15185"/>
                  </a:cubicBezTo>
                  <a:cubicBezTo>
                    <a:pt x="6019" y="15158"/>
                    <a:pt x="5947" y="15144"/>
                    <a:pt x="5876" y="15144"/>
                  </a:cubicBezTo>
                  <a:cubicBezTo>
                    <a:pt x="5720" y="15144"/>
                    <a:pt x="5568" y="15208"/>
                    <a:pt x="5460" y="15327"/>
                  </a:cubicBezTo>
                  <a:cubicBezTo>
                    <a:pt x="4780" y="16070"/>
                    <a:pt x="3896" y="16595"/>
                    <a:pt x="2917" y="16837"/>
                  </a:cubicBezTo>
                  <a:cubicBezTo>
                    <a:pt x="3461" y="15801"/>
                    <a:pt x="3582" y="14593"/>
                    <a:pt x="3262" y="13467"/>
                  </a:cubicBezTo>
                  <a:cubicBezTo>
                    <a:pt x="3238" y="13379"/>
                    <a:pt x="3189" y="13295"/>
                    <a:pt x="3126" y="13228"/>
                  </a:cubicBezTo>
                  <a:cubicBezTo>
                    <a:pt x="1843" y="11906"/>
                    <a:pt x="1133" y="10224"/>
                    <a:pt x="1133" y="8494"/>
                  </a:cubicBezTo>
                  <a:cubicBezTo>
                    <a:pt x="1133" y="4436"/>
                    <a:pt x="4944" y="1132"/>
                    <a:pt x="9627" y="1132"/>
                  </a:cubicBezTo>
                  <a:close/>
                  <a:moveTo>
                    <a:pt x="9627" y="0"/>
                  </a:moveTo>
                  <a:cubicBezTo>
                    <a:pt x="7066" y="0"/>
                    <a:pt x="4663" y="876"/>
                    <a:pt x="2848" y="2461"/>
                  </a:cubicBezTo>
                  <a:cubicBezTo>
                    <a:pt x="1012" y="4067"/>
                    <a:pt x="1" y="6211"/>
                    <a:pt x="1" y="8494"/>
                  </a:cubicBezTo>
                  <a:cubicBezTo>
                    <a:pt x="1" y="10472"/>
                    <a:pt x="783" y="12389"/>
                    <a:pt x="2208" y="13908"/>
                  </a:cubicBezTo>
                  <a:cubicBezTo>
                    <a:pt x="2492" y="15073"/>
                    <a:pt x="2148" y="16302"/>
                    <a:pt x="1299" y="17151"/>
                  </a:cubicBezTo>
                  <a:cubicBezTo>
                    <a:pt x="943" y="17507"/>
                    <a:pt x="1193" y="18117"/>
                    <a:pt x="1701" y="18117"/>
                  </a:cubicBezTo>
                  <a:cubicBezTo>
                    <a:pt x="3313" y="18114"/>
                    <a:pt x="4862" y="17489"/>
                    <a:pt x="6024" y="16372"/>
                  </a:cubicBezTo>
                  <a:cubicBezTo>
                    <a:pt x="7173" y="16776"/>
                    <a:pt x="8380" y="16985"/>
                    <a:pt x="9600" y="16985"/>
                  </a:cubicBezTo>
                  <a:cubicBezTo>
                    <a:pt x="9609" y="16985"/>
                    <a:pt x="9618" y="16985"/>
                    <a:pt x="9627" y="16985"/>
                  </a:cubicBezTo>
                  <a:cubicBezTo>
                    <a:pt x="12184" y="16985"/>
                    <a:pt x="14606" y="16112"/>
                    <a:pt x="16439" y="14524"/>
                  </a:cubicBezTo>
                  <a:cubicBezTo>
                    <a:pt x="18302" y="12914"/>
                    <a:pt x="19325" y="10773"/>
                    <a:pt x="19325" y="8494"/>
                  </a:cubicBezTo>
                  <a:cubicBezTo>
                    <a:pt x="19325" y="6211"/>
                    <a:pt x="18302" y="4070"/>
                    <a:pt x="16439" y="2461"/>
                  </a:cubicBezTo>
                  <a:cubicBezTo>
                    <a:pt x="14606" y="873"/>
                    <a:pt x="12184" y="0"/>
                    <a:pt x="9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4173600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2" y="1738"/>
                    <a:pt x="1132" y="1512"/>
                  </a:cubicBezTo>
                  <a:cubicBezTo>
                    <a:pt x="1132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40688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9" y="1855"/>
                    <a:pt x="1605" y="1889"/>
                    <a:pt x="1513" y="1889"/>
                  </a:cubicBezTo>
                  <a:cubicBezTo>
                    <a:pt x="1319" y="1889"/>
                    <a:pt x="1132" y="1738"/>
                    <a:pt x="1132" y="1512"/>
                  </a:cubicBezTo>
                  <a:cubicBezTo>
                    <a:pt x="1132" y="1300"/>
                    <a:pt x="1302" y="1134"/>
                    <a:pt x="1510" y="1134"/>
                  </a:cubicBezTo>
                  <a:close/>
                  <a:moveTo>
                    <a:pt x="1511" y="1"/>
                  </a:moveTo>
                  <a:cubicBezTo>
                    <a:pt x="1316" y="1"/>
                    <a:pt x="1120" y="39"/>
                    <a:pt x="933" y="117"/>
                  </a:cubicBezTo>
                  <a:cubicBezTo>
                    <a:pt x="369" y="349"/>
                    <a:pt x="0" y="899"/>
                    <a:pt x="0" y="1512"/>
                  </a:cubicBezTo>
                  <a:cubicBezTo>
                    <a:pt x="0" y="2345"/>
                    <a:pt x="677" y="3021"/>
                    <a:pt x="1510" y="3021"/>
                  </a:cubicBezTo>
                  <a:cubicBezTo>
                    <a:pt x="2120" y="3021"/>
                    <a:pt x="2672" y="2653"/>
                    <a:pt x="2905" y="2088"/>
                  </a:cubicBezTo>
                  <a:cubicBezTo>
                    <a:pt x="3137" y="1524"/>
                    <a:pt x="3011" y="875"/>
                    <a:pt x="2579" y="443"/>
                  </a:cubicBezTo>
                  <a:cubicBezTo>
                    <a:pt x="2290" y="154"/>
                    <a:pt x="1903" y="1"/>
                    <a:pt x="1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3964125" y="1029775"/>
              <a:ext cx="78450" cy="75550"/>
            </a:xfrm>
            <a:custGeom>
              <a:rect b="b" l="l" r="r" t="t"/>
              <a:pathLst>
                <a:path extrusionOk="0" h="3022" w="3138">
                  <a:moveTo>
                    <a:pt x="1510" y="1134"/>
                  </a:moveTo>
                  <a:cubicBezTo>
                    <a:pt x="1845" y="1134"/>
                    <a:pt x="2014" y="1539"/>
                    <a:pt x="1776" y="1777"/>
                  </a:cubicBezTo>
                  <a:cubicBezTo>
                    <a:pt x="1698" y="1855"/>
                    <a:pt x="1604" y="1889"/>
                    <a:pt x="1511" y="1889"/>
                  </a:cubicBezTo>
                  <a:cubicBezTo>
                    <a:pt x="1318" y="1889"/>
                    <a:pt x="1133" y="1738"/>
                    <a:pt x="1133" y="1512"/>
                  </a:cubicBezTo>
                  <a:cubicBezTo>
                    <a:pt x="1133" y="1300"/>
                    <a:pt x="1299" y="1134"/>
                    <a:pt x="1510" y="1134"/>
                  </a:cubicBezTo>
                  <a:close/>
                  <a:moveTo>
                    <a:pt x="1509" y="1"/>
                  </a:moveTo>
                  <a:cubicBezTo>
                    <a:pt x="1314" y="1"/>
                    <a:pt x="1118" y="39"/>
                    <a:pt x="930" y="117"/>
                  </a:cubicBezTo>
                  <a:cubicBezTo>
                    <a:pt x="366" y="349"/>
                    <a:pt x="0" y="899"/>
                    <a:pt x="0" y="1512"/>
                  </a:cubicBezTo>
                  <a:cubicBezTo>
                    <a:pt x="0" y="2345"/>
                    <a:pt x="674" y="3021"/>
                    <a:pt x="1510" y="3021"/>
                  </a:cubicBezTo>
                  <a:cubicBezTo>
                    <a:pt x="2120" y="3021"/>
                    <a:pt x="2669" y="2653"/>
                    <a:pt x="2902" y="2088"/>
                  </a:cubicBezTo>
                  <a:cubicBezTo>
                    <a:pt x="3137" y="1524"/>
                    <a:pt x="3008" y="875"/>
                    <a:pt x="2576" y="443"/>
                  </a:cubicBezTo>
                  <a:cubicBezTo>
                    <a:pt x="2287" y="154"/>
                    <a:pt x="1902" y="1"/>
                    <a:pt x="1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286" name="Google Shape;1286;p47"/>
          <p:cNvSpPr/>
          <p:nvPr/>
        </p:nvSpPr>
        <p:spPr>
          <a:xfrm>
            <a:off x="4469994" y="1287879"/>
            <a:ext cx="204028" cy="248726"/>
          </a:xfrm>
          <a:custGeom>
            <a:rect b="b" l="l" r="r" t="t"/>
            <a:pathLst>
              <a:path extrusionOk="0" h="19326" w="15853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grpSp>
        <p:nvGrpSpPr>
          <p:cNvPr id="1287" name="Google Shape;1287;p47"/>
          <p:cNvGrpSpPr/>
          <p:nvPr/>
        </p:nvGrpSpPr>
        <p:grpSpPr>
          <a:xfrm>
            <a:off x="6889871" y="1287860"/>
            <a:ext cx="248713" cy="248764"/>
            <a:chOff x="6242825" y="2615925"/>
            <a:chExt cx="483125" cy="483225"/>
          </a:xfrm>
        </p:grpSpPr>
        <p:sp>
          <p:nvSpPr>
            <p:cNvPr id="1288" name="Google Shape;1288;p47"/>
            <p:cNvSpPr/>
            <p:nvPr/>
          </p:nvSpPr>
          <p:spPr>
            <a:xfrm>
              <a:off x="6242825" y="2672550"/>
              <a:ext cx="483125" cy="426600"/>
            </a:xfrm>
            <a:custGeom>
              <a:rect b="b" l="l" r="r" t="t"/>
              <a:pathLst>
                <a:path extrusionOk="0" h="17064" w="19325">
                  <a:moveTo>
                    <a:pt x="10230" y="2331"/>
                  </a:moveTo>
                  <a:cubicBezTo>
                    <a:pt x="11387" y="2603"/>
                    <a:pt x="12437" y="3687"/>
                    <a:pt x="13056" y="5299"/>
                  </a:cubicBezTo>
                  <a:cubicBezTo>
                    <a:pt x="13144" y="5524"/>
                    <a:pt x="13357" y="5662"/>
                    <a:pt x="13583" y="5662"/>
                  </a:cubicBezTo>
                  <a:cubicBezTo>
                    <a:pt x="13652" y="5662"/>
                    <a:pt x="13722" y="5649"/>
                    <a:pt x="13790" y="5623"/>
                  </a:cubicBezTo>
                  <a:cubicBezTo>
                    <a:pt x="14083" y="5511"/>
                    <a:pt x="14228" y="5185"/>
                    <a:pt x="14113" y="4892"/>
                  </a:cubicBezTo>
                  <a:cubicBezTo>
                    <a:pt x="13790" y="4049"/>
                    <a:pt x="13349" y="3307"/>
                    <a:pt x="12830" y="2712"/>
                  </a:cubicBezTo>
                  <a:lnTo>
                    <a:pt x="12830" y="2712"/>
                  </a:lnTo>
                  <a:cubicBezTo>
                    <a:pt x="13911" y="3029"/>
                    <a:pt x="14901" y="3512"/>
                    <a:pt x="15750" y="4143"/>
                  </a:cubicBezTo>
                  <a:cubicBezTo>
                    <a:pt x="16882" y="4988"/>
                    <a:pt x="17649" y="6024"/>
                    <a:pt x="17990" y="7147"/>
                  </a:cubicBezTo>
                  <a:cubicBezTo>
                    <a:pt x="17519" y="6915"/>
                    <a:pt x="17000" y="6794"/>
                    <a:pt x="16476" y="6794"/>
                  </a:cubicBezTo>
                  <a:cubicBezTo>
                    <a:pt x="16469" y="6794"/>
                    <a:pt x="16463" y="6794"/>
                    <a:pt x="16456" y="6794"/>
                  </a:cubicBezTo>
                  <a:cubicBezTo>
                    <a:pt x="15729" y="6794"/>
                    <a:pt x="15040" y="7012"/>
                    <a:pt x="14515" y="7404"/>
                  </a:cubicBezTo>
                  <a:cubicBezTo>
                    <a:pt x="14400" y="7492"/>
                    <a:pt x="14291" y="7588"/>
                    <a:pt x="14192" y="7694"/>
                  </a:cubicBezTo>
                  <a:cubicBezTo>
                    <a:pt x="14092" y="7588"/>
                    <a:pt x="13983" y="7492"/>
                    <a:pt x="13869" y="7404"/>
                  </a:cubicBezTo>
                  <a:cubicBezTo>
                    <a:pt x="13343" y="7012"/>
                    <a:pt x="12655" y="6794"/>
                    <a:pt x="11927" y="6794"/>
                  </a:cubicBezTo>
                  <a:cubicBezTo>
                    <a:pt x="11199" y="6794"/>
                    <a:pt x="10511" y="7012"/>
                    <a:pt x="9986" y="7404"/>
                  </a:cubicBezTo>
                  <a:cubicBezTo>
                    <a:pt x="9871" y="7492"/>
                    <a:pt x="9762" y="7588"/>
                    <a:pt x="9662" y="7694"/>
                  </a:cubicBezTo>
                  <a:cubicBezTo>
                    <a:pt x="9563" y="7588"/>
                    <a:pt x="9454" y="7492"/>
                    <a:pt x="9339" y="7404"/>
                  </a:cubicBezTo>
                  <a:cubicBezTo>
                    <a:pt x="8814" y="7012"/>
                    <a:pt x="8126" y="6794"/>
                    <a:pt x="7398" y="6794"/>
                  </a:cubicBezTo>
                  <a:cubicBezTo>
                    <a:pt x="6670" y="6794"/>
                    <a:pt x="5982" y="7012"/>
                    <a:pt x="5456" y="7404"/>
                  </a:cubicBezTo>
                  <a:cubicBezTo>
                    <a:pt x="5342" y="7492"/>
                    <a:pt x="5233" y="7588"/>
                    <a:pt x="5133" y="7694"/>
                  </a:cubicBezTo>
                  <a:cubicBezTo>
                    <a:pt x="5034" y="7588"/>
                    <a:pt x="4925" y="7492"/>
                    <a:pt x="4810" y="7404"/>
                  </a:cubicBezTo>
                  <a:cubicBezTo>
                    <a:pt x="4285" y="7012"/>
                    <a:pt x="3596" y="6794"/>
                    <a:pt x="2869" y="6794"/>
                  </a:cubicBezTo>
                  <a:cubicBezTo>
                    <a:pt x="2862" y="6794"/>
                    <a:pt x="2856" y="6794"/>
                    <a:pt x="2849" y="6794"/>
                  </a:cubicBezTo>
                  <a:cubicBezTo>
                    <a:pt x="2324" y="6794"/>
                    <a:pt x="1806" y="6915"/>
                    <a:pt x="1335" y="7147"/>
                  </a:cubicBezTo>
                  <a:cubicBezTo>
                    <a:pt x="1676" y="6024"/>
                    <a:pt x="2443" y="4988"/>
                    <a:pt x="3578" y="4143"/>
                  </a:cubicBezTo>
                  <a:cubicBezTo>
                    <a:pt x="4424" y="3512"/>
                    <a:pt x="5414" y="3029"/>
                    <a:pt x="6498" y="2712"/>
                  </a:cubicBezTo>
                  <a:lnTo>
                    <a:pt x="6498" y="2712"/>
                  </a:lnTo>
                  <a:cubicBezTo>
                    <a:pt x="5976" y="3307"/>
                    <a:pt x="5538" y="4049"/>
                    <a:pt x="5212" y="4892"/>
                  </a:cubicBezTo>
                  <a:cubicBezTo>
                    <a:pt x="5097" y="5185"/>
                    <a:pt x="5245" y="5511"/>
                    <a:pt x="5535" y="5623"/>
                  </a:cubicBezTo>
                  <a:cubicBezTo>
                    <a:pt x="5603" y="5649"/>
                    <a:pt x="5673" y="5662"/>
                    <a:pt x="5742" y="5662"/>
                  </a:cubicBezTo>
                  <a:cubicBezTo>
                    <a:pt x="5968" y="5662"/>
                    <a:pt x="6181" y="5524"/>
                    <a:pt x="6269" y="5299"/>
                  </a:cubicBezTo>
                  <a:cubicBezTo>
                    <a:pt x="6891" y="3687"/>
                    <a:pt x="7941" y="2603"/>
                    <a:pt x="9098" y="2331"/>
                  </a:cubicBezTo>
                  <a:lnTo>
                    <a:pt x="9098" y="5097"/>
                  </a:lnTo>
                  <a:cubicBezTo>
                    <a:pt x="9098" y="5408"/>
                    <a:pt x="9351" y="5662"/>
                    <a:pt x="9662" y="5662"/>
                  </a:cubicBezTo>
                  <a:cubicBezTo>
                    <a:pt x="9976" y="5662"/>
                    <a:pt x="10230" y="5408"/>
                    <a:pt x="10230" y="5097"/>
                  </a:cubicBezTo>
                  <a:lnTo>
                    <a:pt x="10230" y="2331"/>
                  </a:lnTo>
                  <a:close/>
                  <a:moveTo>
                    <a:pt x="9662" y="0"/>
                  </a:moveTo>
                  <a:cubicBezTo>
                    <a:pt x="9348" y="0"/>
                    <a:pt x="9098" y="254"/>
                    <a:pt x="9098" y="568"/>
                  </a:cubicBezTo>
                  <a:lnTo>
                    <a:pt x="9098" y="1145"/>
                  </a:lnTo>
                  <a:cubicBezTo>
                    <a:pt x="6764" y="1247"/>
                    <a:pt x="4584" y="1981"/>
                    <a:pt x="2899" y="3234"/>
                  </a:cubicBezTo>
                  <a:cubicBezTo>
                    <a:pt x="1030" y="4629"/>
                    <a:pt x="0" y="6495"/>
                    <a:pt x="0" y="8494"/>
                  </a:cubicBezTo>
                  <a:lnTo>
                    <a:pt x="0" y="9059"/>
                  </a:lnTo>
                  <a:cubicBezTo>
                    <a:pt x="0" y="9373"/>
                    <a:pt x="254" y="9626"/>
                    <a:pt x="568" y="9626"/>
                  </a:cubicBezTo>
                  <a:cubicBezTo>
                    <a:pt x="879" y="9626"/>
                    <a:pt x="1133" y="9373"/>
                    <a:pt x="1133" y="9059"/>
                  </a:cubicBezTo>
                  <a:cubicBezTo>
                    <a:pt x="1133" y="8455"/>
                    <a:pt x="1945" y="7926"/>
                    <a:pt x="2869" y="7926"/>
                  </a:cubicBezTo>
                  <a:cubicBezTo>
                    <a:pt x="3793" y="7926"/>
                    <a:pt x="4569" y="8446"/>
                    <a:pt x="4569" y="9059"/>
                  </a:cubicBezTo>
                  <a:cubicBezTo>
                    <a:pt x="4569" y="9373"/>
                    <a:pt x="4819" y="9623"/>
                    <a:pt x="5133" y="9623"/>
                  </a:cubicBezTo>
                  <a:cubicBezTo>
                    <a:pt x="5447" y="9623"/>
                    <a:pt x="5701" y="9373"/>
                    <a:pt x="5701" y="9059"/>
                  </a:cubicBezTo>
                  <a:cubicBezTo>
                    <a:pt x="5701" y="8446"/>
                    <a:pt x="6477" y="7926"/>
                    <a:pt x="7398" y="7926"/>
                  </a:cubicBezTo>
                  <a:cubicBezTo>
                    <a:pt x="8319" y="7926"/>
                    <a:pt x="9098" y="8446"/>
                    <a:pt x="9098" y="9059"/>
                  </a:cubicBezTo>
                  <a:lnTo>
                    <a:pt x="9098" y="9475"/>
                  </a:lnTo>
                  <a:cubicBezTo>
                    <a:pt x="9098" y="9500"/>
                    <a:pt x="9098" y="9527"/>
                    <a:pt x="9101" y="9551"/>
                  </a:cubicBezTo>
                  <a:cubicBezTo>
                    <a:pt x="9098" y="9575"/>
                    <a:pt x="9098" y="9602"/>
                    <a:pt x="9098" y="9626"/>
                  </a:cubicBezTo>
                  <a:lnTo>
                    <a:pt x="9098" y="14799"/>
                  </a:lnTo>
                  <a:cubicBezTo>
                    <a:pt x="9098" y="15424"/>
                    <a:pt x="8591" y="15931"/>
                    <a:pt x="7966" y="15931"/>
                  </a:cubicBezTo>
                  <a:cubicBezTo>
                    <a:pt x="7337" y="15931"/>
                    <a:pt x="6833" y="15424"/>
                    <a:pt x="6833" y="14799"/>
                  </a:cubicBezTo>
                  <a:lnTo>
                    <a:pt x="6833" y="14231"/>
                  </a:lnTo>
                  <a:cubicBezTo>
                    <a:pt x="6833" y="13920"/>
                    <a:pt x="6580" y="13666"/>
                    <a:pt x="6266" y="13666"/>
                  </a:cubicBezTo>
                  <a:cubicBezTo>
                    <a:pt x="5952" y="13666"/>
                    <a:pt x="5701" y="13920"/>
                    <a:pt x="5701" y="14231"/>
                  </a:cubicBezTo>
                  <a:lnTo>
                    <a:pt x="5701" y="14799"/>
                  </a:lnTo>
                  <a:cubicBezTo>
                    <a:pt x="5701" y="16049"/>
                    <a:pt x="6712" y="17063"/>
                    <a:pt x="7966" y="17063"/>
                  </a:cubicBezTo>
                  <a:cubicBezTo>
                    <a:pt x="9216" y="17063"/>
                    <a:pt x="10230" y="16049"/>
                    <a:pt x="10230" y="14799"/>
                  </a:cubicBezTo>
                  <a:lnTo>
                    <a:pt x="10230" y="9626"/>
                  </a:lnTo>
                  <a:cubicBezTo>
                    <a:pt x="10227" y="9599"/>
                    <a:pt x="10227" y="9575"/>
                    <a:pt x="10224" y="9551"/>
                  </a:cubicBezTo>
                  <a:cubicBezTo>
                    <a:pt x="10227" y="9524"/>
                    <a:pt x="10227" y="9500"/>
                    <a:pt x="10230" y="9475"/>
                  </a:cubicBezTo>
                  <a:lnTo>
                    <a:pt x="10230" y="9059"/>
                  </a:lnTo>
                  <a:cubicBezTo>
                    <a:pt x="10230" y="8446"/>
                    <a:pt x="11006" y="7926"/>
                    <a:pt x="11927" y="7926"/>
                  </a:cubicBezTo>
                  <a:cubicBezTo>
                    <a:pt x="12848" y="7926"/>
                    <a:pt x="13627" y="8446"/>
                    <a:pt x="13627" y="9059"/>
                  </a:cubicBezTo>
                  <a:cubicBezTo>
                    <a:pt x="13627" y="9373"/>
                    <a:pt x="13878" y="9623"/>
                    <a:pt x="14192" y="9623"/>
                  </a:cubicBezTo>
                  <a:cubicBezTo>
                    <a:pt x="14506" y="9623"/>
                    <a:pt x="14759" y="9373"/>
                    <a:pt x="14759" y="9059"/>
                  </a:cubicBezTo>
                  <a:cubicBezTo>
                    <a:pt x="14759" y="8446"/>
                    <a:pt x="15535" y="7926"/>
                    <a:pt x="16456" y="7926"/>
                  </a:cubicBezTo>
                  <a:cubicBezTo>
                    <a:pt x="17377" y="7926"/>
                    <a:pt x="18192" y="8455"/>
                    <a:pt x="18192" y="9059"/>
                  </a:cubicBezTo>
                  <a:cubicBezTo>
                    <a:pt x="18192" y="9373"/>
                    <a:pt x="18446" y="9623"/>
                    <a:pt x="18760" y="9623"/>
                  </a:cubicBezTo>
                  <a:cubicBezTo>
                    <a:pt x="19071" y="9623"/>
                    <a:pt x="19325" y="9373"/>
                    <a:pt x="19325" y="9059"/>
                  </a:cubicBezTo>
                  <a:lnTo>
                    <a:pt x="19325" y="8494"/>
                  </a:lnTo>
                  <a:cubicBezTo>
                    <a:pt x="19325" y="6495"/>
                    <a:pt x="18295" y="4629"/>
                    <a:pt x="16426" y="3234"/>
                  </a:cubicBezTo>
                  <a:cubicBezTo>
                    <a:pt x="14744" y="1981"/>
                    <a:pt x="12561" y="1247"/>
                    <a:pt x="10230" y="1145"/>
                  </a:cubicBezTo>
                  <a:lnTo>
                    <a:pt x="10230" y="568"/>
                  </a:lnTo>
                  <a:cubicBezTo>
                    <a:pt x="10230" y="254"/>
                    <a:pt x="9976" y="0"/>
                    <a:pt x="9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6413650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6526875" y="2615925"/>
              <a:ext cx="28325" cy="56650"/>
            </a:xfrm>
            <a:custGeom>
              <a:rect b="b" l="l" r="r" t="t"/>
              <a:pathLst>
                <a:path extrusionOk="0" h="2266" w="1133">
                  <a:moveTo>
                    <a:pt x="565" y="1"/>
                  </a:moveTo>
                  <a:cubicBezTo>
                    <a:pt x="251" y="1"/>
                    <a:pt x="0" y="254"/>
                    <a:pt x="0" y="568"/>
                  </a:cubicBezTo>
                  <a:lnTo>
                    <a:pt x="0" y="1701"/>
                  </a:lnTo>
                  <a:cubicBezTo>
                    <a:pt x="0" y="2012"/>
                    <a:pt x="251" y="2265"/>
                    <a:pt x="565" y="2265"/>
                  </a:cubicBezTo>
                  <a:cubicBezTo>
                    <a:pt x="879" y="2265"/>
                    <a:pt x="1133" y="2012"/>
                    <a:pt x="1133" y="1701"/>
                  </a:cubicBezTo>
                  <a:lnTo>
                    <a:pt x="1133" y="568"/>
                  </a:lnTo>
                  <a:cubicBezTo>
                    <a:pt x="1133" y="254"/>
                    <a:pt x="879" y="1"/>
                    <a:pt x="5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6611800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6328725" y="2644250"/>
              <a:ext cx="28325" cy="56625"/>
            </a:xfrm>
            <a:custGeom>
              <a:rect b="b" l="l" r="r" t="t"/>
              <a:pathLst>
                <a:path extrusionOk="0" h="2265" w="1133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lnTo>
                    <a:pt x="0" y="1700"/>
                  </a:lnTo>
                  <a:cubicBezTo>
                    <a:pt x="0" y="2011"/>
                    <a:pt x="251" y="2265"/>
                    <a:pt x="565" y="2265"/>
                  </a:cubicBezTo>
                  <a:cubicBezTo>
                    <a:pt x="879" y="2265"/>
                    <a:pt x="1133" y="2011"/>
                    <a:pt x="1133" y="1700"/>
                  </a:cubicBezTo>
                  <a:lnTo>
                    <a:pt x="1133" y="568"/>
                  </a:lnTo>
                  <a:cubicBezTo>
                    <a:pt x="1133" y="254"/>
                    <a:pt x="879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293" name="Google Shape;1293;p47"/>
          <p:cNvGrpSpPr/>
          <p:nvPr/>
        </p:nvGrpSpPr>
        <p:grpSpPr>
          <a:xfrm>
            <a:off x="5657589" y="1275231"/>
            <a:ext cx="248713" cy="248713"/>
            <a:chOff x="1487200" y="4993750"/>
            <a:chExt cx="483125" cy="483125"/>
          </a:xfrm>
        </p:grpSpPr>
        <p:sp>
          <p:nvSpPr>
            <p:cNvPr id="1294" name="Google Shape;1294;p47"/>
            <p:cNvSpPr/>
            <p:nvPr/>
          </p:nvSpPr>
          <p:spPr>
            <a:xfrm>
              <a:off x="1487200" y="4993750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3" y="17352"/>
                    <a:pt x="11822" y="18193"/>
                    <a:pt x="9661" y="18193"/>
                  </a:cubicBezTo>
                  <a:cubicBezTo>
                    <a:pt x="7500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2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7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7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5" y="12208"/>
                    <a:pt x="19325" y="9663"/>
                  </a:cubicBezTo>
                  <a:cubicBezTo>
                    <a:pt x="19325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1602600" y="5143950"/>
              <a:ext cx="250350" cy="182725"/>
            </a:xfrm>
            <a:custGeom>
              <a:rect b="b" l="l" r="r" t="t"/>
              <a:pathLst>
                <a:path extrusionOk="0" h="7309" w="10014">
                  <a:moveTo>
                    <a:pt x="8149" y="1134"/>
                  </a:moveTo>
                  <a:cubicBezTo>
                    <a:pt x="8294" y="1134"/>
                    <a:pt x="8439" y="1189"/>
                    <a:pt x="8549" y="1300"/>
                  </a:cubicBezTo>
                  <a:cubicBezTo>
                    <a:pt x="8769" y="1520"/>
                    <a:pt x="8769" y="1879"/>
                    <a:pt x="8549" y="2100"/>
                  </a:cubicBezTo>
                  <a:lnTo>
                    <a:pt x="4639" y="6007"/>
                  </a:lnTo>
                  <a:cubicBezTo>
                    <a:pt x="4527" y="6120"/>
                    <a:pt x="4377" y="6177"/>
                    <a:pt x="4227" y="6177"/>
                  </a:cubicBezTo>
                  <a:cubicBezTo>
                    <a:pt x="4081" y="6177"/>
                    <a:pt x="3937" y="6123"/>
                    <a:pt x="3830" y="6016"/>
                  </a:cubicBezTo>
                  <a:lnTo>
                    <a:pt x="1547" y="3748"/>
                  </a:lnTo>
                  <a:cubicBezTo>
                    <a:pt x="1296" y="3534"/>
                    <a:pt x="1281" y="3151"/>
                    <a:pt x="1514" y="2918"/>
                  </a:cubicBezTo>
                  <a:cubicBezTo>
                    <a:pt x="1626" y="2806"/>
                    <a:pt x="1771" y="2750"/>
                    <a:pt x="1916" y="2750"/>
                  </a:cubicBezTo>
                  <a:cubicBezTo>
                    <a:pt x="2074" y="2750"/>
                    <a:pt x="2232" y="2817"/>
                    <a:pt x="2344" y="2948"/>
                  </a:cubicBezTo>
                  <a:lnTo>
                    <a:pt x="3784" y="4388"/>
                  </a:lnTo>
                  <a:cubicBezTo>
                    <a:pt x="3793" y="4401"/>
                    <a:pt x="3805" y="4410"/>
                    <a:pt x="3817" y="4419"/>
                  </a:cubicBezTo>
                  <a:cubicBezTo>
                    <a:pt x="3817" y="4422"/>
                    <a:pt x="3820" y="4422"/>
                    <a:pt x="3823" y="4425"/>
                  </a:cubicBezTo>
                  <a:cubicBezTo>
                    <a:pt x="3934" y="4535"/>
                    <a:pt x="4078" y="4590"/>
                    <a:pt x="4222" y="4590"/>
                  </a:cubicBezTo>
                  <a:cubicBezTo>
                    <a:pt x="4367" y="4590"/>
                    <a:pt x="4512" y="4535"/>
                    <a:pt x="4624" y="4425"/>
                  </a:cubicBezTo>
                  <a:lnTo>
                    <a:pt x="7749" y="1300"/>
                  </a:lnTo>
                  <a:cubicBezTo>
                    <a:pt x="7859" y="1189"/>
                    <a:pt x="8004" y="1134"/>
                    <a:pt x="8149" y="1134"/>
                  </a:cubicBezTo>
                  <a:close/>
                  <a:moveTo>
                    <a:pt x="8146" y="1"/>
                  </a:moveTo>
                  <a:cubicBezTo>
                    <a:pt x="7712" y="1"/>
                    <a:pt x="7279" y="166"/>
                    <a:pt x="6949" y="496"/>
                  </a:cubicBezTo>
                  <a:lnTo>
                    <a:pt x="6946" y="496"/>
                  </a:lnTo>
                  <a:lnTo>
                    <a:pt x="4219" y="3223"/>
                  </a:lnTo>
                  <a:lnTo>
                    <a:pt x="3144" y="2148"/>
                  </a:lnTo>
                  <a:cubicBezTo>
                    <a:pt x="2808" y="1779"/>
                    <a:pt x="2348" y="1594"/>
                    <a:pt x="1887" y="1594"/>
                  </a:cubicBezTo>
                  <a:cubicBezTo>
                    <a:pt x="1453" y="1594"/>
                    <a:pt x="1019" y="1758"/>
                    <a:pt x="686" y="2091"/>
                  </a:cubicBezTo>
                  <a:cubicBezTo>
                    <a:pt x="1" y="2776"/>
                    <a:pt x="28" y="3896"/>
                    <a:pt x="747" y="4549"/>
                  </a:cubicBezTo>
                  <a:lnTo>
                    <a:pt x="3029" y="6819"/>
                  </a:lnTo>
                  <a:cubicBezTo>
                    <a:pt x="3344" y="7131"/>
                    <a:pt x="3768" y="7308"/>
                    <a:pt x="4214" y="7308"/>
                  </a:cubicBezTo>
                  <a:cubicBezTo>
                    <a:pt x="4218" y="7308"/>
                    <a:pt x="4221" y="7308"/>
                    <a:pt x="4225" y="7308"/>
                  </a:cubicBezTo>
                  <a:cubicBezTo>
                    <a:pt x="4678" y="7308"/>
                    <a:pt x="5116" y="7127"/>
                    <a:pt x="5439" y="6807"/>
                  </a:cubicBezTo>
                  <a:lnTo>
                    <a:pt x="9349" y="2900"/>
                  </a:lnTo>
                  <a:cubicBezTo>
                    <a:pt x="10013" y="2236"/>
                    <a:pt x="10013" y="1161"/>
                    <a:pt x="9349" y="499"/>
                  </a:cubicBezTo>
                  <a:cubicBezTo>
                    <a:pt x="9017" y="167"/>
                    <a:pt x="8581" y="1"/>
                    <a:pt x="8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1296" name="Google Shape;1296;p47"/>
          <p:cNvGrpSpPr/>
          <p:nvPr/>
        </p:nvGrpSpPr>
        <p:grpSpPr>
          <a:xfrm>
            <a:off x="7757903" y="1243292"/>
            <a:ext cx="248726" cy="248790"/>
            <a:chOff x="5053900" y="4993700"/>
            <a:chExt cx="483150" cy="483275"/>
          </a:xfrm>
        </p:grpSpPr>
        <p:sp>
          <p:nvSpPr>
            <p:cNvPr id="1297" name="Google Shape;1297;p47"/>
            <p:cNvSpPr/>
            <p:nvPr/>
          </p:nvSpPr>
          <p:spPr>
            <a:xfrm>
              <a:off x="5053900" y="4993700"/>
              <a:ext cx="483150" cy="483275"/>
            </a:xfrm>
            <a:custGeom>
              <a:rect b="b" l="l" r="r" t="t"/>
              <a:pathLst>
                <a:path extrusionOk="0" h="19331" w="19326">
                  <a:moveTo>
                    <a:pt x="9470" y="1131"/>
                  </a:moveTo>
                  <a:cubicBezTo>
                    <a:pt x="9519" y="1131"/>
                    <a:pt x="9569" y="1143"/>
                    <a:pt x="9615" y="1165"/>
                  </a:cubicBezTo>
                  <a:lnTo>
                    <a:pt x="17505" y="5208"/>
                  </a:lnTo>
                  <a:lnTo>
                    <a:pt x="14283" y="6820"/>
                  </a:lnTo>
                  <a:lnTo>
                    <a:pt x="6429" y="2720"/>
                  </a:lnTo>
                  <a:lnTo>
                    <a:pt x="9325" y="1168"/>
                  </a:lnTo>
                  <a:cubicBezTo>
                    <a:pt x="9369" y="1143"/>
                    <a:pt x="9419" y="1131"/>
                    <a:pt x="9470" y="1131"/>
                  </a:cubicBezTo>
                  <a:close/>
                  <a:moveTo>
                    <a:pt x="5222" y="3366"/>
                  </a:moveTo>
                  <a:lnTo>
                    <a:pt x="13033" y="7445"/>
                  </a:lnTo>
                  <a:lnTo>
                    <a:pt x="9467" y="9230"/>
                  </a:lnTo>
                  <a:lnTo>
                    <a:pt x="1779" y="5208"/>
                  </a:lnTo>
                  <a:lnTo>
                    <a:pt x="5222" y="3366"/>
                  </a:lnTo>
                  <a:close/>
                  <a:moveTo>
                    <a:pt x="1133" y="6150"/>
                  </a:moveTo>
                  <a:lnTo>
                    <a:pt x="8896" y="10208"/>
                  </a:lnTo>
                  <a:lnTo>
                    <a:pt x="8896" y="17935"/>
                  </a:lnTo>
                  <a:lnTo>
                    <a:pt x="1299" y="13916"/>
                  </a:lnTo>
                  <a:cubicBezTo>
                    <a:pt x="1197" y="13862"/>
                    <a:pt x="1133" y="13753"/>
                    <a:pt x="1133" y="13638"/>
                  </a:cubicBezTo>
                  <a:lnTo>
                    <a:pt x="1133" y="6150"/>
                  </a:lnTo>
                  <a:close/>
                  <a:moveTo>
                    <a:pt x="18193" y="6132"/>
                  </a:moveTo>
                  <a:lnTo>
                    <a:pt x="18193" y="13629"/>
                  </a:lnTo>
                  <a:cubicBezTo>
                    <a:pt x="18193" y="13744"/>
                    <a:pt x="18127" y="13853"/>
                    <a:pt x="18021" y="13907"/>
                  </a:cubicBezTo>
                  <a:lnTo>
                    <a:pt x="10029" y="17953"/>
                  </a:lnTo>
                  <a:lnTo>
                    <a:pt x="10029" y="10217"/>
                  </a:lnTo>
                  <a:lnTo>
                    <a:pt x="13730" y="8363"/>
                  </a:lnTo>
                  <a:lnTo>
                    <a:pt x="13730" y="10281"/>
                  </a:lnTo>
                  <a:cubicBezTo>
                    <a:pt x="13730" y="10592"/>
                    <a:pt x="13984" y="10845"/>
                    <a:pt x="14298" y="10845"/>
                  </a:cubicBezTo>
                  <a:cubicBezTo>
                    <a:pt x="14609" y="10845"/>
                    <a:pt x="14863" y="10592"/>
                    <a:pt x="14863" y="10281"/>
                  </a:cubicBezTo>
                  <a:lnTo>
                    <a:pt x="14863" y="7796"/>
                  </a:lnTo>
                  <a:lnTo>
                    <a:pt x="18193" y="6132"/>
                  </a:lnTo>
                  <a:close/>
                  <a:moveTo>
                    <a:pt x="9472" y="0"/>
                  </a:moveTo>
                  <a:cubicBezTo>
                    <a:pt x="9237" y="0"/>
                    <a:pt x="9002" y="58"/>
                    <a:pt x="8788" y="172"/>
                  </a:cubicBezTo>
                  <a:lnTo>
                    <a:pt x="765" y="4468"/>
                  </a:lnTo>
                  <a:cubicBezTo>
                    <a:pt x="294" y="4719"/>
                    <a:pt x="1" y="5208"/>
                    <a:pt x="1" y="5739"/>
                  </a:cubicBezTo>
                  <a:lnTo>
                    <a:pt x="1" y="13638"/>
                  </a:lnTo>
                  <a:cubicBezTo>
                    <a:pt x="1" y="14173"/>
                    <a:pt x="297" y="14665"/>
                    <a:pt x="771" y="14913"/>
                  </a:cubicBezTo>
                  <a:lnTo>
                    <a:pt x="8797" y="19164"/>
                  </a:lnTo>
                  <a:cubicBezTo>
                    <a:pt x="9008" y="19275"/>
                    <a:pt x="9240" y="19331"/>
                    <a:pt x="9473" y="19331"/>
                  </a:cubicBezTo>
                  <a:cubicBezTo>
                    <a:pt x="9696" y="19331"/>
                    <a:pt x="9920" y="19279"/>
                    <a:pt x="10125" y="19176"/>
                  </a:cubicBezTo>
                  <a:lnTo>
                    <a:pt x="18534" y="14916"/>
                  </a:lnTo>
                  <a:cubicBezTo>
                    <a:pt x="19020" y="14671"/>
                    <a:pt x="19325" y="14173"/>
                    <a:pt x="19325" y="13629"/>
                  </a:cubicBezTo>
                  <a:lnTo>
                    <a:pt x="19325" y="5752"/>
                  </a:lnTo>
                  <a:cubicBezTo>
                    <a:pt x="19325" y="5208"/>
                    <a:pt x="19023" y="4713"/>
                    <a:pt x="18537" y="4465"/>
                  </a:cubicBezTo>
                  <a:lnTo>
                    <a:pt x="10128" y="160"/>
                  </a:lnTo>
                  <a:cubicBezTo>
                    <a:pt x="9923" y="53"/>
                    <a:pt x="9698" y="0"/>
                    <a:pt x="9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5123725" y="5264025"/>
              <a:ext cx="105200" cy="61775"/>
            </a:xfrm>
            <a:custGeom>
              <a:rect b="b" l="l" r="r" t="t"/>
              <a:pathLst>
                <a:path extrusionOk="0" h="2471" w="4208">
                  <a:moveTo>
                    <a:pt x="3561" y="1"/>
                  </a:moveTo>
                  <a:cubicBezTo>
                    <a:pt x="3462" y="1"/>
                    <a:pt x="3362" y="26"/>
                    <a:pt x="3271" y="81"/>
                  </a:cubicBezTo>
                  <a:lnTo>
                    <a:pt x="1523" y="1122"/>
                  </a:lnTo>
                  <a:lnTo>
                    <a:pt x="1139" y="449"/>
                  </a:lnTo>
                  <a:cubicBezTo>
                    <a:pt x="1035" y="266"/>
                    <a:pt x="844" y="162"/>
                    <a:pt x="647" y="162"/>
                  </a:cubicBezTo>
                  <a:cubicBezTo>
                    <a:pt x="551" y="162"/>
                    <a:pt x="455" y="187"/>
                    <a:pt x="366" y="238"/>
                  </a:cubicBezTo>
                  <a:cubicBezTo>
                    <a:pt x="95" y="392"/>
                    <a:pt x="1" y="736"/>
                    <a:pt x="155" y="1008"/>
                  </a:cubicBezTo>
                  <a:lnTo>
                    <a:pt x="825" y="2185"/>
                  </a:lnTo>
                  <a:lnTo>
                    <a:pt x="831" y="2191"/>
                  </a:lnTo>
                  <a:cubicBezTo>
                    <a:pt x="831" y="2194"/>
                    <a:pt x="831" y="2194"/>
                    <a:pt x="831" y="2194"/>
                  </a:cubicBezTo>
                  <a:cubicBezTo>
                    <a:pt x="834" y="2200"/>
                    <a:pt x="837" y="2203"/>
                    <a:pt x="840" y="2206"/>
                  </a:cubicBezTo>
                  <a:lnTo>
                    <a:pt x="849" y="2224"/>
                  </a:lnTo>
                  <a:lnTo>
                    <a:pt x="861" y="2240"/>
                  </a:lnTo>
                  <a:lnTo>
                    <a:pt x="874" y="2255"/>
                  </a:lnTo>
                  <a:lnTo>
                    <a:pt x="883" y="2270"/>
                  </a:lnTo>
                  <a:lnTo>
                    <a:pt x="898" y="2282"/>
                  </a:lnTo>
                  <a:lnTo>
                    <a:pt x="910" y="2297"/>
                  </a:lnTo>
                  <a:lnTo>
                    <a:pt x="922" y="2312"/>
                  </a:lnTo>
                  <a:lnTo>
                    <a:pt x="937" y="2324"/>
                  </a:lnTo>
                  <a:lnTo>
                    <a:pt x="949" y="2336"/>
                  </a:lnTo>
                  <a:lnTo>
                    <a:pt x="964" y="2348"/>
                  </a:lnTo>
                  <a:cubicBezTo>
                    <a:pt x="970" y="2351"/>
                    <a:pt x="973" y="2354"/>
                    <a:pt x="979" y="2357"/>
                  </a:cubicBezTo>
                  <a:lnTo>
                    <a:pt x="994" y="2369"/>
                  </a:lnTo>
                  <a:lnTo>
                    <a:pt x="1009" y="2378"/>
                  </a:lnTo>
                  <a:lnTo>
                    <a:pt x="1028" y="2391"/>
                  </a:lnTo>
                  <a:lnTo>
                    <a:pt x="1040" y="2400"/>
                  </a:lnTo>
                  <a:lnTo>
                    <a:pt x="1058" y="2409"/>
                  </a:lnTo>
                  <a:lnTo>
                    <a:pt x="1073" y="2415"/>
                  </a:lnTo>
                  <a:cubicBezTo>
                    <a:pt x="1079" y="2418"/>
                    <a:pt x="1085" y="2421"/>
                    <a:pt x="1091" y="2424"/>
                  </a:cubicBezTo>
                  <a:lnTo>
                    <a:pt x="1106" y="2430"/>
                  </a:lnTo>
                  <a:lnTo>
                    <a:pt x="1124" y="2436"/>
                  </a:lnTo>
                  <a:lnTo>
                    <a:pt x="1139" y="2442"/>
                  </a:lnTo>
                  <a:lnTo>
                    <a:pt x="1160" y="2448"/>
                  </a:lnTo>
                  <a:lnTo>
                    <a:pt x="1176" y="2454"/>
                  </a:lnTo>
                  <a:lnTo>
                    <a:pt x="1197" y="2457"/>
                  </a:lnTo>
                  <a:lnTo>
                    <a:pt x="1212" y="2460"/>
                  </a:lnTo>
                  <a:lnTo>
                    <a:pt x="1233" y="2463"/>
                  </a:lnTo>
                  <a:lnTo>
                    <a:pt x="1245" y="2466"/>
                  </a:lnTo>
                  <a:cubicBezTo>
                    <a:pt x="1254" y="2466"/>
                    <a:pt x="1263" y="2466"/>
                    <a:pt x="1269" y="2469"/>
                  </a:cubicBezTo>
                  <a:cubicBezTo>
                    <a:pt x="1272" y="2470"/>
                    <a:pt x="1274" y="2470"/>
                    <a:pt x="1276" y="2470"/>
                  </a:cubicBezTo>
                  <a:cubicBezTo>
                    <a:pt x="1279" y="2470"/>
                    <a:pt x="1279" y="2469"/>
                    <a:pt x="1281" y="2469"/>
                  </a:cubicBezTo>
                  <a:lnTo>
                    <a:pt x="1369" y="2469"/>
                  </a:lnTo>
                  <a:lnTo>
                    <a:pt x="1393" y="2466"/>
                  </a:lnTo>
                  <a:lnTo>
                    <a:pt x="1408" y="2463"/>
                  </a:lnTo>
                  <a:cubicBezTo>
                    <a:pt x="1414" y="2463"/>
                    <a:pt x="1420" y="2463"/>
                    <a:pt x="1426" y="2460"/>
                  </a:cubicBezTo>
                  <a:lnTo>
                    <a:pt x="1444" y="2457"/>
                  </a:lnTo>
                  <a:lnTo>
                    <a:pt x="1462" y="2451"/>
                  </a:lnTo>
                  <a:lnTo>
                    <a:pt x="1480" y="2448"/>
                  </a:lnTo>
                  <a:lnTo>
                    <a:pt x="1499" y="2442"/>
                  </a:lnTo>
                  <a:lnTo>
                    <a:pt x="1517" y="2436"/>
                  </a:lnTo>
                  <a:cubicBezTo>
                    <a:pt x="1523" y="2433"/>
                    <a:pt x="1529" y="2430"/>
                    <a:pt x="1535" y="2427"/>
                  </a:cubicBezTo>
                  <a:lnTo>
                    <a:pt x="1553" y="2421"/>
                  </a:lnTo>
                  <a:lnTo>
                    <a:pt x="1568" y="2412"/>
                  </a:lnTo>
                  <a:lnTo>
                    <a:pt x="1586" y="2403"/>
                  </a:lnTo>
                  <a:cubicBezTo>
                    <a:pt x="1589" y="2403"/>
                    <a:pt x="1595" y="2400"/>
                    <a:pt x="1598" y="2397"/>
                  </a:cubicBezTo>
                  <a:cubicBezTo>
                    <a:pt x="1600" y="2395"/>
                    <a:pt x="1600" y="2395"/>
                    <a:pt x="1601" y="2395"/>
                  </a:cubicBezTo>
                  <a:cubicBezTo>
                    <a:pt x="1601" y="2395"/>
                    <a:pt x="1601" y="2395"/>
                    <a:pt x="1601" y="2394"/>
                  </a:cubicBezTo>
                  <a:lnTo>
                    <a:pt x="1607" y="2391"/>
                  </a:lnTo>
                  <a:lnTo>
                    <a:pt x="3851" y="1053"/>
                  </a:lnTo>
                  <a:cubicBezTo>
                    <a:pt x="4119" y="893"/>
                    <a:pt x="4207" y="546"/>
                    <a:pt x="4047" y="277"/>
                  </a:cubicBezTo>
                  <a:cubicBezTo>
                    <a:pt x="3941" y="99"/>
                    <a:pt x="3753" y="1"/>
                    <a:pt x="35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1299" name="Google Shape;1299;p47"/>
          <p:cNvSpPr txBox="1"/>
          <p:nvPr>
            <p:ph idx="2" type="title"/>
          </p:nvPr>
        </p:nvSpPr>
        <p:spPr>
          <a:xfrm>
            <a:off x="1554163" y="1948350"/>
            <a:ext cx="19848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</a:t>
            </a:r>
            <a:endParaRPr/>
          </a:p>
        </p:txBody>
      </p:sp>
      <p:sp>
        <p:nvSpPr>
          <p:cNvPr id="1300" name="Google Shape;1300;p47"/>
          <p:cNvSpPr txBox="1"/>
          <p:nvPr>
            <p:ph idx="1" type="subTitle"/>
          </p:nvPr>
        </p:nvSpPr>
        <p:spPr>
          <a:xfrm>
            <a:off x="1125175" y="2852925"/>
            <a:ext cx="28428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Try to get a </a:t>
            </a:r>
            <a:r>
              <a:rPr b="1" lang="en"/>
              <a:t>more detailed data</a:t>
            </a:r>
            <a:r>
              <a:rPr lang="en"/>
              <a:t> or more amount of data then only able to do a </a:t>
            </a:r>
            <a:r>
              <a:rPr b="1" lang="en"/>
              <a:t>forecasting and predictive model</a:t>
            </a:r>
            <a:r>
              <a:rPr lang="en"/>
              <a:t> for future food consumption.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5" name="Google Shape;1305;p48"/>
          <p:cNvGrpSpPr/>
          <p:nvPr/>
        </p:nvGrpSpPr>
        <p:grpSpPr>
          <a:xfrm flipH="1" rot="1398551">
            <a:off x="1486968" y="531954"/>
            <a:ext cx="1522160" cy="1254196"/>
            <a:chOff x="698956" y="6526827"/>
            <a:chExt cx="1522132" cy="1254173"/>
          </a:xfrm>
        </p:grpSpPr>
        <p:grpSp>
          <p:nvGrpSpPr>
            <p:cNvPr id="1306" name="Google Shape;1306;p48"/>
            <p:cNvGrpSpPr/>
            <p:nvPr/>
          </p:nvGrpSpPr>
          <p:grpSpPr>
            <a:xfrm>
              <a:off x="970014" y="6599642"/>
              <a:ext cx="1251074" cy="1089966"/>
              <a:chOff x="2227541" y="6011760"/>
              <a:chExt cx="2864180" cy="2495343"/>
            </a:xfrm>
          </p:grpSpPr>
          <p:sp>
            <p:nvSpPr>
              <p:cNvPr id="1307" name="Google Shape;1307;p48"/>
              <p:cNvSpPr/>
              <p:nvPr/>
            </p:nvSpPr>
            <p:spPr>
              <a:xfrm rot="-1131582">
                <a:off x="2772277" y="6293752"/>
                <a:ext cx="2064072" cy="1922827"/>
              </a:xfrm>
              <a:custGeom>
                <a:rect b="b" l="l" r="r" t="t"/>
                <a:pathLst>
                  <a:path extrusionOk="0" h="77719" w="83428">
                    <a:moveTo>
                      <a:pt x="43744" y="1"/>
                    </a:moveTo>
                    <a:cubicBezTo>
                      <a:pt x="43607" y="1"/>
                      <a:pt x="43469" y="5"/>
                      <a:pt x="43328" y="15"/>
                    </a:cubicBezTo>
                    <a:cubicBezTo>
                      <a:pt x="39256" y="277"/>
                      <a:pt x="37779" y="4360"/>
                      <a:pt x="36839" y="7718"/>
                    </a:cubicBezTo>
                    <a:cubicBezTo>
                      <a:pt x="35589" y="12203"/>
                      <a:pt x="34968" y="18558"/>
                      <a:pt x="31040" y="18558"/>
                    </a:cubicBezTo>
                    <a:cubicBezTo>
                      <a:pt x="29952" y="18558"/>
                      <a:pt x="28611" y="18070"/>
                      <a:pt x="26933" y="16921"/>
                    </a:cubicBezTo>
                    <a:cubicBezTo>
                      <a:pt x="25614" y="16019"/>
                      <a:pt x="23908" y="14589"/>
                      <a:pt x="22178" y="14589"/>
                    </a:cubicBezTo>
                    <a:cubicBezTo>
                      <a:pt x="21830" y="14589"/>
                      <a:pt x="21481" y="14647"/>
                      <a:pt x="21134" y="14778"/>
                    </a:cubicBezTo>
                    <a:cubicBezTo>
                      <a:pt x="15276" y="16993"/>
                      <a:pt x="19075" y="24530"/>
                      <a:pt x="19753" y="28387"/>
                    </a:cubicBezTo>
                    <a:cubicBezTo>
                      <a:pt x="20166" y="30701"/>
                      <a:pt x="20096" y="34763"/>
                      <a:pt x="17456" y="34763"/>
                    </a:cubicBezTo>
                    <a:cubicBezTo>
                      <a:pt x="17054" y="34763"/>
                      <a:pt x="16592" y="34669"/>
                      <a:pt x="16062" y="34459"/>
                    </a:cubicBezTo>
                    <a:cubicBezTo>
                      <a:pt x="11365" y="32594"/>
                      <a:pt x="10296" y="26273"/>
                      <a:pt x="4770" y="26273"/>
                    </a:cubicBezTo>
                    <a:cubicBezTo>
                      <a:pt x="4512" y="26273"/>
                      <a:pt x="4244" y="26287"/>
                      <a:pt x="3966" y="26315"/>
                    </a:cubicBezTo>
                    <a:cubicBezTo>
                      <a:pt x="715" y="26649"/>
                      <a:pt x="1" y="29554"/>
                      <a:pt x="489" y="32328"/>
                    </a:cubicBezTo>
                    <a:cubicBezTo>
                      <a:pt x="1251" y="36555"/>
                      <a:pt x="3644" y="40222"/>
                      <a:pt x="5085" y="44211"/>
                    </a:cubicBezTo>
                    <a:cubicBezTo>
                      <a:pt x="6597" y="48390"/>
                      <a:pt x="7061" y="52997"/>
                      <a:pt x="6549" y="57403"/>
                    </a:cubicBezTo>
                    <a:cubicBezTo>
                      <a:pt x="6275" y="59784"/>
                      <a:pt x="4037" y="62999"/>
                      <a:pt x="4632" y="65380"/>
                    </a:cubicBezTo>
                    <a:cubicBezTo>
                      <a:pt x="5513" y="68856"/>
                      <a:pt x="12336" y="68321"/>
                      <a:pt x="15050" y="68797"/>
                    </a:cubicBezTo>
                    <a:cubicBezTo>
                      <a:pt x="18884" y="69476"/>
                      <a:pt x="22766" y="70095"/>
                      <a:pt x="26468" y="71345"/>
                    </a:cubicBezTo>
                    <a:cubicBezTo>
                      <a:pt x="30939" y="72847"/>
                      <a:pt x="38196" y="77718"/>
                      <a:pt x="44090" y="77718"/>
                    </a:cubicBezTo>
                    <a:cubicBezTo>
                      <a:pt x="46186" y="77718"/>
                      <a:pt x="48109" y="77102"/>
                      <a:pt x="49674" y="75500"/>
                    </a:cubicBezTo>
                    <a:cubicBezTo>
                      <a:pt x="51602" y="73524"/>
                      <a:pt x="50626" y="70488"/>
                      <a:pt x="49185" y="68559"/>
                    </a:cubicBezTo>
                    <a:cubicBezTo>
                      <a:pt x="47364" y="66130"/>
                      <a:pt x="44090" y="64594"/>
                      <a:pt x="42661" y="61856"/>
                    </a:cubicBezTo>
                    <a:cubicBezTo>
                      <a:pt x="41468" y="59570"/>
                      <a:pt x="43103" y="58980"/>
                      <a:pt x="45242" y="58980"/>
                    </a:cubicBezTo>
                    <a:cubicBezTo>
                      <a:pt x="47158" y="58980"/>
                      <a:pt x="49479" y="59453"/>
                      <a:pt x="50531" y="59605"/>
                    </a:cubicBezTo>
                    <a:cubicBezTo>
                      <a:pt x="52312" y="59861"/>
                      <a:pt x="54410" y="60234"/>
                      <a:pt x="56446" y="60234"/>
                    </a:cubicBezTo>
                    <a:cubicBezTo>
                      <a:pt x="59050" y="60234"/>
                      <a:pt x="61553" y="59624"/>
                      <a:pt x="63163" y="57379"/>
                    </a:cubicBezTo>
                    <a:cubicBezTo>
                      <a:pt x="66116" y="53271"/>
                      <a:pt x="61497" y="49068"/>
                      <a:pt x="58818" y="46354"/>
                    </a:cubicBezTo>
                    <a:cubicBezTo>
                      <a:pt x="55151" y="42627"/>
                      <a:pt x="56532" y="41246"/>
                      <a:pt x="59306" y="40817"/>
                    </a:cubicBezTo>
                    <a:cubicBezTo>
                      <a:pt x="60111" y="40689"/>
                      <a:pt x="61032" y="40643"/>
                      <a:pt x="61979" y="40643"/>
                    </a:cubicBezTo>
                    <a:cubicBezTo>
                      <a:pt x="63762" y="40643"/>
                      <a:pt x="65636" y="40807"/>
                      <a:pt x="66997" y="40901"/>
                    </a:cubicBezTo>
                    <a:cubicBezTo>
                      <a:pt x="68350" y="40991"/>
                      <a:pt x="70090" y="41137"/>
                      <a:pt x="71903" y="41137"/>
                    </a:cubicBezTo>
                    <a:cubicBezTo>
                      <a:pt x="76075" y="41137"/>
                      <a:pt x="80636" y="40364"/>
                      <a:pt x="81773" y="36364"/>
                    </a:cubicBezTo>
                    <a:cubicBezTo>
                      <a:pt x="83428" y="30578"/>
                      <a:pt x="75260" y="28090"/>
                      <a:pt x="71057" y="27816"/>
                    </a:cubicBezTo>
                    <a:cubicBezTo>
                      <a:pt x="69545" y="27720"/>
                      <a:pt x="66307" y="27518"/>
                      <a:pt x="65557" y="25863"/>
                    </a:cubicBezTo>
                    <a:cubicBezTo>
                      <a:pt x="64425" y="23339"/>
                      <a:pt x="68890" y="21386"/>
                      <a:pt x="70414" y="20291"/>
                    </a:cubicBezTo>
                    <a:cubicBezTo>
                      <a:pt x="73534" y="18029"/>
                      <a:pt x="75927" y="14493"/>
                      <a:pt x="76606" y="10659"/>
                    </a:cubicBezTo>
                    <a:cubicBezTo>
                      <a:pt x="77201" y="7313"/>
                      <a:pt x="75355" y="4337"/>
                      <a:pt x="72319" y="2920"/>
                    </a:cubicBezTo>
                    <a:cubicBezTo>
                      <a:pt x="71216" y="2408"/>
                      <a:pt x="70191" y="2186"/>
                      <a:pt x="69227" y="2186"/>
                    </a:cubicBezTo>
                    <a:cubicBezTo>
                      <a:pt x="63183" y="2186"/>
                      <a:pt x="59515" y="10924"/>
                      <a:pt x="53960" y="12135"/>
                    </a:cubicBezTo>
                    <a:cubicBezTo>
                      <a:pt x="53728" y="12186"/>
                      <a:pt x="53514" y="12210"/>
                      <a:pt x="53317" y="12210"/>
                    </a:cubicBezTo>
                    <a:cubicBezTo>
                      <a:pt x="50797" y="12210"/>
                      <a:pt x="50946" y="8282"/>
                      <a:pt x="50317" y="6206"/>
                    </a:cubicBezTo>
                    <a:cubicBezTo>
                      <a:pt x="49353" y="3076"/>
                      <a:pt x="47297" y="1"/>
                      <a:pt x="43744" y="1"/>
                    </a:cubicBez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08" name="Google Shape;1308;p48"/>
              <p:cNvGrpSpPr/>
              <p:nvPr/>
            </p:nvGrpSpPr>
            <p:grpSpPr>
              <a:xfrm>
                <a:off x="2227541" y="6635267"/>
                <a:ext cx="2250382" cy="1871835"/>
                <a:chOff x="2227541" y="6635267"/>
                <a:chExt cx="2250382" cy="1871835"/>
              </a:xfrm>
            </p:grpSpPr>
            <p:sp>
              <p:nvSpPr>
                <p:cNvPr id="1309" name="Google Shape;1309;p48"/>
                <p:cNvSpPr/>
                <p:nvPr/>
              </p:nvSpPr>
              <p:spPr>
                <a:xfrm rot="-1131582">
                  <a:off x="2389104" y="6911337"/>
                  <a:ext cx="1927256" cy="1319697"/>
                </a:xfrm>
                <a:custGeom>
                  <a:rect b="b" l="l" r="r" t="t"/>
                  <a:pathLst>
                    <a:path extrusionOk="0" h="53341" w="77898">
                      <a:moveTo>
                        <a:pt x="77657" y="0"/>
                      </a:moveTo>
                      <a:cubicBezTo>
                        <a:pt x="77524" y="0"/>
                        <a:pt x="77309" y="98"/>
                        <a:pt x="77038" y="330"/>
                      </a:cubicBezTo>
                      <a:cubicBezTo>
                        <a:pt x="77038" y="330"/>
                        <a:pt x="75681" y="1521"/>
                        <a:pt x="73430" y="3497"/>
                      </a:cubicBezTo>
                      <a:cubicBezTo>
                        <a:pt x="72299" y="4486"/>
                        <a:pt x="70954" y="5664"/>
                        <a:pt x="69430" y="6998"/>
                      </a:cubicBezTo>
                      <a:cubicBezTo>
                        <a:pt x="68668" y="7665"/>
                        <a:pt x="67870" y="8367"/>
                        <a:pt x="67037" y="9093"/>
                      </a:cubicBezTo>
                      <a:cubicBezTo>
                        <a:pt x="66203" y="9820"/>
                        <a:pt x="65334" y="10594"/>
                        <a:pt x="64441" y="11391"/>
                      </a:cubicBezTo>
                      <a:cubicBezTo>
                        <a:pt x="63548" y="12177"/>
                        <a:pt x="62631" y="12999"/>
                        <a:pt x="61691" y="13832"/>
                      </a:cubicBezTo>
                      <a:cubicBezTo>
                        <a:pt x="61453" y="14034"/>
                        <a:pt x="61215" y="14249"/>
                        <a:pt x="60976" y="14463"/>
                      </a:cubicBezTo>
                      <a:cubicBezTo>
                        <a:pt x="60750" y="14677"/>
                        <a:pt x="60512" y="14892"/>
                        <a:pt x="60274" y="15106"/>
                      </a:cubicBezTo>
                      <a:cubicBezTo>
                        <a:pt x="59798" y="15535"/>
                        <a:pt x="59321" y="15975"/>
                        <a:pt x="58845" y="16416"/>
                      </a:cubicBezTo>
                      <a:cubicBezTo>
                        <a:pt x="57881" y="17297"/>
                        <a:pt x="56916" y="18190"/>
                        <a:pt x="55940" y="19083"/>
                      </a:cubicBezTo>
                      <a:lnTo>
                        <a:pt x="55571" y="19416"/>
                      </a:lnTo>
                      <a:lnTo>
                        <a:pt x="55214" y="19773"/>
                      </a:lnTo>
                      <a:cubicBezTo>
                        <a:pt x="54976" y="20011"/>
                        <a:pt x="54738" y="20250"/>
                        <a:pt x="54499" y="20488"/>
                      </a:cubicBezTo>
                      <a:cubicBezTo>
                        <a:pt x="54035" y="20964"/>
                        <a:pt x="53571" y="21440"/>
                        <a:pt x="53106" y="21916"/>
                      </a:cubicBezTo>
                      <a:cubicBezTo>
                        <a:pt x="51261" y="23845"/>
                        <a:pt x="49463" y="25798"/>
                        <a:pt x="47725" y="27691"/>
                      </a:cubicBezTo>
                      <a:cubicBezTo>
                        <a:pt x="45975" y="29572"/>
                        <a:pt x="44284" y="31370"/>
                        <a:pt x="42653" y="33025"/>
                      </a:cubicBezTo>
                      <a:cubicBezTo>
                        <a:pt x="41033" y="34668"/>
                        <a:pt x="39259" y="36406"/>
                        <a:pt x="37342" y="38085"/>
                      </a:cubicBezTo>
                      <a:cubicBezTo>
                        <a:pt x="36378" y="38918"/>
                        <a:pt x="35390" y="39752"/>
                        <a:pt x="34354" y="40538"/>
                      </a:cubicBezTo>
                      <a:cubicBezTo>
                        <a:pt x="33318" y="41335"/>
                        <a:pt x="32247" y="42109"/>
                        <a:pt x="31151" y="42824"/>
                      </a:cubicBezTo>
                      <a:cubicBezTo>
                        <a:pt x="30044" y="43550"/>
                        <a:pt x="28913" y="44205"/>
                        <a:pt x="27746" y="44812"/>
                      </a:cubicBezTo>
                      <a:cubicBezTo>
                        <a:pt x="27460" y="44967"/>
                        <a:pt x="27175" y="45122"/>
                        <a:pt x="26877" y="45253"/>
                      </a:cubicBezTo>
                      <a:cubicBezTo>
                        <a:pt x="26579" y="45395"/>
                        <a:pt x="26293" y="45538"/>
                        <a:pt x="25996" y="45669"/>
                      </a:cubicBezTo>
                      <a:cubicBezTo>
                        <a:pt x="25401" y="45919"/>
                        <a:pt x="24793" y="46146"/>
                        <a:pt x="24186" y="46384"/>
                      </a:cubicBezTo>
                      <a:cubicBezTo>
                        <a:pt x="23888" y="46503"/>
                        <a:pt x="23591" y="46622"/>
                        <a:pt x="23293" y="46741"/>
                      </a:cubicBezTo>
                      <a:cubicBezTo>
                        <a:pt x="23138" y="46800"/>
                        <a:pt x="22995" y="46860"/>
                        <a:pt x="22853" y="46919"/>
                      </a:cubicBezTo>
                      <a:cubicBezTo>
                        <a:pt x="22698" y="46967"/>
                        <a:pt x="22543" y="47027"/>
                        <a:pt x="22400" y="47074"/>
                      </a:cubicBezTo>
                      <a:cubicBezTo>
                        <a:pt x="21793" y="47289"/>
                        <a:pt x="21198" y="47491"/>
                        <a:pt x="20602" y="47693"/>
                      </a:cubicBezTo>
                      <a:cubicBezTo>
                        <a:pt x="20317" y="47801"/>
                        <a:pt x="20019" y="47908"/>
                        <a:pt x="19721" y="48003"/>
                      </a:cubicBezTo>
                      <a:cubicBezTo>
                        <a:pt x="19435" y="48098"/>
                        <a:pt x="19138" y="48182"/>
                        <a:pt x="18852" y="48277"/>
                      </a:cubicBezTo>
                      <a:cubicBezTo>
                        <a:pt x="18257" y="48455"/>
                        <a:pt x="17685" y="48634"/>
                        <a:pt x="17114" y="48813"/>
                      </a:cubicBezTo>
                      <a:cubicBezTo>
                        <a:pt x="12566" y="50170"/>
                        <a:pt x="8470" y="51087"/>
                        <a:pt x="5553" y="51753"/>
                      </a:cubicBezTo>
                      <a:cubicBezTo>
                        <a:pt x="4100" y="52075"/>
                        <a:pt x="2922" y="52337"/>
                        <a:pt x="2112" y="52503"/>
                      </a:cubicBezTo>
                      <a:cubicBezTo>
                        <a:pt x="1314" y="52682"/>
                        <a:pt x="874" y="52777"/>
                        <a:pt x="874" y="52777"/>
                      </a:cubicBezTo>
                      <a:cubicBezTo>
                        <a:pt x="47" y="52974"/>
                        <a:pt x="1" y="53340"/>
                        <a:pt x="641" y="53340"/>
                      </a:cubicBezTo>
                      <a:cubicBezTo>
                        <a:pt x="739" y="53340"/>
                        <a:pt x="852" y="53332"/>
                        <a:pt x="981" y="53313"/>
                      </a:cubicBezTo>
                      <a:cubicBezTo>
                        <a:pt x="981" y="53313"/>
                        <a:pt x="1421" y="53218"/>
                        <a:pt x="2231" y="53063"/>
                      </a:cubicBezTo>
                      <a:cubicBezTo>
                        <a:pt x="3041" y="52896"/>
                        <a:pt x="4219" y="52658"/>
                        <a:pt x="5684" y="52361"/>
                      </a:cubicBezTo>
                      <a:cubicBezTo>
                        <a:pt x="8625" y="51741"/>
                        <a:pt x="12732" y="50884"/>
                        <a:pt x="17340" y="49575"/>
                      </a:cubicBezTo>
                      <a:cubicBezTo>
                        <a:pt x="17911" y="49408"/>
                        <a:pt x="18495" y="49241"/>
                        <a:pt x="19090" y="49063"/>
                      </a:cubicBezTo>
                      <a:cubicBezTo>
                        <a:pt x="19388" y="48979"/>
                        <a:pt x="19686" y="48884"/>
                        <a:pt x="19983" y="48801"/>
                      </a:cubicBezTo>
                      <a:cubicBezTo>
                        <a:pt x="20281" y="48705"/>
                        <a:pt x="20578" y="48598"/>
                        <a:pt x="20876" y="48503"/>
                      </a:cubicBezTo>
                      <a:cubicBezTo>
                        <a:pt x="21471" y="48301"/>
                        <a:pt x="22079" y="48098"/>
                        <a:pt x="22686" y="47896"/>
                      </a:cubicBezTo>
                      <a:cubicBezTo>
                        <a:pt x="22841" y="47848"/>
                        <a:pt x="22995" y="47789"/>
                        <a:pt x="23150" y="47741"/>
                      </a:cubicBezTo>
                      <a:cubicBezTo>
                        <a:pt x="23293" y="47681"/>
                        <a:pt x="23448" y="47622"/>
                        <a:pt x="23603" y="47562"/>
                      </a:cubicBezTo>
                      <a:cubicBezTo>
                        <a:pt x="23900" y="47455"/>
                        <a:pt x="24210" y="47336"/>
                        <a:pt x="24519" y="47217"/>
                      </a:cubicBezTo>
                      <a:cubicBezTo>
                        <a:pt x="25127" y="46979"/>
                        <a:pt x="25746" y="46753"/>
                        <a:pt x="26365" y="46515"/>
                      </a:cubicBezTo>
                      <a:cubicBezTo>
                        <a:pt x="26663" y="46372"/>
                        <a:pt x="26972" y="46229"/>
                        <a:pt x="27270" y="46086"/>
                      </a:cubicBezTo>
                      <a:cubicBezTo>
                        <a:pt x="27579" y="45955"/>
                        <a:pt x="27877" y="45800"/>
                        <a:pt x="28175" y="45646"/>
                      </a:cubicBezTo>
                      <a:cubicBezTo>
                        <a:pt x="29365" y="45038"/>
                        <a:pt x="30544" y="44372"/>
                        <a:pt x="31675" y="43645"/>
                      </a:cubicBezTo>
                      <a:cubicBezTo>
                        <a:pt x="32806" y="42919"/>
                        <a:pt x="33902" y="42145"/>
                        <a:pt x="34961" y="41347"/>
                      </a:cubicBezTo>
                      <a:cubicBezTo>
                        <a:pt x="36021" y="40538"/>
                        <a:pt x="37033" y="39704"/>
                        <a:pt x="38021" y="38859"/>
                      </a:cubicBezTo>
                      <a:cubicBezTo>
                        <a:pt x="39974" y="37168"/>
                        <a:pt x="41772" y="35430"/>
                        <a:pt x="43415" y="33763"/>
                      </a:cubicBezTo>
                      <a:cubicBezTo>
                        <a:pt x="45046" y="32108"/>
                        <a:pt x="46748" y="30286"/>
                        <a:pt x="48475" y="28381"/>
                      </a:cubicBezTo>
                      <a:cubicBezTo>
                        <a:pt x="50213" y="26488"/>
                        <a:pt x="51999" y="24524"/>
                        <a:pt x="53809" y="22595"/>
                      </a:cubicBezTo>
                      <a:cubicBezTo>
                        <a:pt x="54273" y="22107"/>
                        <a:pt x="54726" y="21631"/>
                        <a:pt x="55190" y="21154"/>
                      </a:cubicBezTo>
                      <a:cubicBezTo>
                        <a:pt x="55416" y="20916"/>
                        <a:pt x="55642" y="20678"/>
                        <a:pt x="55881" y="20452"/>
                      </a:cubicBezTo>
                      <a:lnTo>
                        <a:pt x="56226" y="20095"/>
                      </a:lnTo>
                      <a:lnTo>
                        <a:pt x="56583" y="19761"/>
                      </a:lnTo>
                      <a:cubicBezTo>
                        <a:pt x="57547" y="18857"/>
                        <a:pt x="58512" y="17952"/>
                        <a:pt x="59452" y="17071"/>
                      </a:cubicBezTo>
                      <a:cubicBezTo>
                        <a:pt x="59929" y="16618"/>
                        <a:pt x="60393" y="16178"/>
                        <a:pt x="60869" y="15749"/>
                      </a:cubicBezTo>
                      <a:cubicBezTo>
                        <a:pt x="61095" y="15523"/>
                        <a:pt x="61334" y="15308"/>
                        <a:pt x="61560" y="15094"/>
                      </a:cubicBezTo>
                      <a:cubicBezTo>
                        <a:pt x="61798" y="14880"/>
                        <a:pt x="62024" y="14666"/>
                        <a:pt x="62262" y="14451"/>
                      </a:cubicBezTo>
                      <a:cubicBezTo>
                        <a:pt x="63191" y="13606"/>
                        <a:pt x="64096" y="12784"/>
                        <a:pt x="64977" y="11987"/>
                      </a:cubicBezTo>
                      <a:cubicBezTo>
                        <a:pt x="72049" y="5581"/>
                        <a:pt x="77407" y="735"/>
                        <a:pt x="77407" y="735"/>
                      </a:cubicBezTo>
                      <a:cubicBezTo>
                        <a:pt x="77868" y="321"/>
                        <a:pt x="77898" y="0"/>
                        <a:pt x="77657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48"/>
                <p:cNvSpPr/>
                <p:nvPr/>
              </p:nvSpPr>
              <p:spPr>
                <a:xfrm rot="-1131582">
                  <a:off x="3441562" y="7628158"/>
                  <a:ext cx="485043" cy="66058"/>
                </a:xfrm>
                <a:custGeom>
                  <a:rect b="b" l="l" r="r" t="t"/>
                  <a:pathLst>
                    <a:path extrusionOk="0" h="2670" w="19605">
                      <a:moveTo>
                        <a:pt x="13901" y="0"/>
                      </a:moveTo>
                      <a:cubicBezTo>
                        <a:pt x="13437" y="0"/>
                        <a:pt x="12960" y="12"/>
                        <a:pt x="12472" y="24"/>
                      </a:cubicBezTo>
                      <a:cubicBezTo>
                        <a:pt x="12234" y="24"/>
                        <a:pt x="11996" y="36"/>
                        <a:pt x="11758" y="36"/>
                      </a:cubicBezTo>
                      <a:cubicBezTo>
                        <a:pt x="11639" y="48"/>
                        <a:pt x="11520" y="48"/>
                        <a:pt x="11401" y="48"/>
                      </a:cubicBezTo>
                      <a:cubicBezTo>
                        <a:pt x="11282" y="60"/>
                        <a:pt x="11163" y="72"/>
                        <a:pt x="11044" y="72"/>
                      </a:cubicBezTo>
                      <a:cubicBezTo>
                        <a:pt x="10579" y="107"/>
                        <a:pt x="10127" y="143"/>
                        <a:pt x="9710" y="179"/>
                      </a:cubicBezTo>
                      <a:cubicBezTo>
                        <a:pt x="9472" y="203"/>
                        <a:pt x="9222" y="226"/>
                        <a:pt x="8972" y="250"/>
                      </a:cubicBezTo>
                      <a:cubicBezTo>
                        <a:pt x="8722" y="286"/>
                        <a:pt x="8460" y="322"/>
                        <a:pt x="8198" y="357"/>
                      </a:cubicBezTo>
                      <a:cubicBezTo>
                        <a:pt x="7674" y="429"/>
                        <a:pt x="7138" y="500"/>
                        <a:pt x="6602" y="584"/>
                      </a:cubicBezTo>
                      <a:cubicBezTo>
                        <a:pt x="6067" y="679"/>
                        <a:pt x="5519" y="786"/>
                        <a:pt x="4995" y="881"/>
                      </a:cubicBezTo>
                      <a:cubicBezTo>
                        <a:pt x="4733" y="941"/>
                        <a:pt x="4471" y="988"/>
                        <a:pt x="4221" y="1036"/>
                      </a:cubicBezTo>
                      <a:cubicBezTo>
                        <a:pt x="3971" y="1096"/>
                        <a:pt x="3733" y="1155"/>
                        <a:pt x="3495" y="1215"/>
                      </a:cubicBezTo>
                      <a:cubicBezTo>
                        <a:pt x="3019" y="1334"/>
                        <a:pt x="2566" y="1441"/>
                        <a:pt x="2161" y="1536"/>
                      </a:cubicBezTo>
                      <a:cubicBezTo>
                        <a:pt x="1769" y="1655"/>
                        <a:pt x="1411" y="1762"/>
                        <a:pt x="1114" y="1846"/>
                      </a:cubicBezTo>
                      <a:cubicBezTo>
                        <a:pt x="530" y="2024"/>
                        <a:pt x="173" y="2131"/>
                        <a:pt x="173" y="2131"/>
                      </a:cubicBezTo>
                      <a:cubicBezTo>
                        <a:pt x="1" y="2200"/>
                        <a:pt x="117" y="2669"/>
                        <a:pt x="307" y="2669"/>
                      </a:cubicBezTo>
                      <a:cubicBezTo>
                        <a:pt x="314" y="2669"/>
                        <a:pt x="321" y="2668"/>
                        <a:pt x="328" y="2667"/>
                      </a:cubicBezTo>
                      <a:cubicBezTo>
                        <a:pt x="328" y="2667"/>
                        <a:pt x="685" y="2584"/>
                        <a:pt x="1280" y="2453"/>
                      </a:cubicBezTo>
                      <a:cubicBezTo>
                        <a:pt x="1578" y="2393"/>
                        <a:pt x="1923" y="2310"/>
                        <a:pt x="2328" y="2227"/>
                      </a:cubicBezTo>
                      <a:cubicBezTo>
                        <a:pt x="2733" y="2155"/>
                        <a:pt x="3173" y="2084"/>
                        <a:pt x="3650" y="2000"/>
                      </a:cubicBezTo>
                      <a:cubicBezTo>
                        <a:pt x="3888" y="1953"/>
                        <a:pt x="4126" y="1917"/>
                        <a:pt x="4376" y="1870"/>
                      </a:cubicBezTo>
                      <a:cubicBezTo>
                        <a:pt x="4626" y="1834"/>
                        <a:pt x="4888" y="1798"/>
                        <a:pt x="5150" y="1762"/>
                      </a:cubicBezTo>
                      <a:cubicBezTo>
                        <a:pt x="5674" y="1691"/>
                        <a:pt x="6210" y="1619"/>
                        <a:pt x="6733" y="1548"/>
                      </a:cubicBezTo>
                      <a:cubicBezTo>
                        <a:pt x="7269" y="1489"/>
                        <a:pt x="7805" y="1429"/>
                        <a:pt x="8317" y="1381"/>
                      </a:cubicBezTo>
                      <a:cubicBezTo>
                        <a:pt x="8579" y="1346"/>
                        <a:pt x="8829" y="1322"/>
                        <a:pt x="9079" y="1298"/>
                      </a:cubicBezTo>
                      <a:cubicBezTo>
                        <a:pt x="9329" y="1274"/>
                        <a:pt x="9567" y="1250"/>
                        <a:pt x="9805" y="1239"/>
                      </a:cubicBezTo>
                      <a:cubicBezTo>
                        <a:pt x="10222" y="1191"/>
                        <a:pt x="10663" y="1155"/>
                        <a:pt x="11127" y="1108"/>
                      </a:cubicBezTo>
                      <a:cubicBezTo>
                        <a:pt x="11234" y="1096"/>
                        <a:pt x="11353" y="1084"/>
                        <a:pt x="11460" y="1072"/>
                      </a:cubicBezTo>
                      <a:cubicBezTo>
                        <a:pt x="11579" y="1072"/>
                        <a:pt x="11698" y="1060"/>
                        <a:pt x="11817" y="1060"/>
                      </a:cubicBezTo>
                      <a:cubicBezTo>
                        <a:pt x="12056" y="1036"/>
                        <a:pt x="12282" y="1024"/>
                        <a:pt x="12520" y="1012"/>
                      </a:cubicBezTo>
                      <a:cubicBezTo>
                        <a:pt x="12996" y="977"/>
                        <a:pt x="13460" y="941"/>
                        <a:pt x="13925" y="917"/>
                      </a:cubicBezTo>
                      <a:cubicBezTo>
                        <a:pt x="14389" y="893"/>
                        <a:pt x="14842" y="881"/>
                        <a:pt x="15258" y="869"/>
                      </a:cubicBezTo>
                      <a:cubicBezTo>
                        <a:pt x="15830" y="838"/>
                        <a:pt x="16354" y="838"/>
                        <a:pt x="16802" y="838"/>
                      </a:cubicBezTo>
                      <a:lnTo>
                        <a:pt x="16802" y="838"/>
                      </a:lnTo>
                      <a:cubicBezTo>
                        <a:pt x="17026" y="838"/>
                        <a:pt x="17231" y="838"/>
                        <a:pt x="17413" y="834"/>
                      </a:cubicBezTo>
                      <a:cubicBezTo>
                        <a:pt x="17866" y="834"/>
                        <a:pt x="18189" y="834"/>
                        <a:pt x="18314" y="827"/>
                      </a:cubicBezTo>
                      <a:lnTo>
                        <a:pt x="18314" y="827"/>
                      </a:lnTo>
                      <a:cubicBezTo>
                        <a:pt x="18323" y="833"/>
                        <a:pt x="18333" y="839"/>
                        <a:pt x="18342" y="846"/>
                      </a:cubicBezTo>
                      <a:cubicBezTo>
                        <a:pt x="18378" y="858"/>
                        <a:pt x="18413" y="869"/>
                        <a:pt x="18449" y="881"/>
                      </a:cubicBezTo>
                      <a:cubicBezTo>
                        <a:pt x="18509" y="905"/>
                        <a:pt x="18556" y="917"/>
                        <a:pt x="18616" y="929"/>
                      </a:cubicBezTo>
                      <a:cubicBezTo>
                        <a:pt x="18711" y="953"/>
                        <a:pt x="18794" y="977"/>
                        <a:pt x="18866" y="988"/>
                      </a:cubicBezTo>
                      <a:cubicBezTo>
                        <a:pt x="19009" y="1012"/>
                        <a:pt x="19104" y="1024"/>
                        <a:pt x="19175" y="1036"/>
                      </a:cubicBezTo>
                      <a:cubicBezTo>
                        <a:pt x="19318" y="1060"/>
                        <a:pt x="19330" y="1060"/>
                        <a:pt x="19330" y="1060"/>
                      </a:cubicBezTo>
                      <a:cubicBezTo>
                        <a:pt x="19533" y="1060"/>
                        <a:pt x="19604" y="607"/>
                        <a:pt x="19414" y="524"/>
                      </a:cubicBezTo>
                      <a:cubicBezTo>
                        <a:pt x="19414" y="524"/>
                        <a:pt x="19402" y="524"/>
                        <a:pt x="19271" y="500"/>
                      </a:cubicBezTo>
                      <a:cubicBezTo>
                        <a:pt x="19199" y="488"/>
                        <a:pt x="19104" y="465"/>
                        <a:pt x="18973" y="441"/>
                      </a:cubicBezTo>
                      <a:cubicBezTo>
                        <a:pt x="18914" y="429"/>
                        <a:pt x="18830" y="417"/>
                        <a:pt x="18759" y="393"/>
                      </a:cubicBezTo>
                      <a:cubicBezTo>
                        <a:pt x="18723" y="381"/>
                        <a:pt x="18675" y="369"/>
                        <a:pt x="18640" y="357"/>
                      </a:cubicBezTo>
                      <a:cubicBezTo>
                        <a:pt x="18616" y="346"/>
                        <a:pt x="18604" y="334"/>
                        <a:pt x="18580" y="334"/>
                      </a:cubicBezTo>
                      <a:cubicBezTo>
                        <a:pt x="18568" y="322"/>
                        <a:pt x="18556" y="322"/>
                        <a:pt x="18544" y="310"/>
                      </a:cubicBezTo>
                      <a:lnTo>
                        <a:pt x="18449" y="274"/>
                      </a:lnTo>
                      <a:lnTo>
                        <a:pt x="18402" y="262"/>
                      </a:lnTo>
                      <a:cubicBezTo>
                        <a:pt x="18354" y="250"/>
                        <a:pt x="18009" y="215"/>
                        <a:pt x="17449" y="167"/>
                      </a:cubicBezTo>
                      <a:cubicBezTo>
                        <a:pt x="16889" y="119"/>
                        <a:pt x="16127" y="36"/>
                        <a:pt x="15258" y="36"/>
                      </a:cubicBezTo>
                      <a:cubicBezTo>
                        <a:pt x="14830" y="24"/>
                        <a:pt x="14377" y="12"/>
                        <a:pt x="13901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48"/>
                <p:cNvSpPr/>
                <p:nvPr/>
              </p:nvSpPr>
              <p:spPr>
                <a:xfrm rot="-1131582">
                  <a:off x="3621630" y="6827655"/>
                  <a:ext cx="184071" cy="404239"/>
                </a:xfrm>
                <a:custGeom>
                  <a:rect b="b" l="l" r="r" t="t"/>
                  <a:pathLst>
                    <a:path extrusionOk="0" h="16339" w="7440">
                      <a:moveTo>
                        <a:pt x="7065" y="0"/>
                      </a:moveTo>
                      <a:cubicBezTo>
                        <a:pt x="6996" y="0"/>
                        <a:pt x="6934" y="18"/>
                        <a:pt x="6902" y="61"/>
                      </a:cubicBezTo>
                      <a:cubicBezTo>
                        <a:pt x="6902" y="61"/>
                        <a:pt x="6771" y="370"/>
                        <a:pt x="6569" y="870"/>
                      </a:cubicBezTo>
                      <a:cubicBezTo>
                        <a:pt x="6367" y="1406"/>
                        <a:pt x="6081" y="2097"/>
                        <a:pt x="5759" y="2930"/>
                      </a:cubicBezTo>
                      <a:cubicBezTo>
                        <a:pt x="5140" y="4573"/>
                        <a:pt x="4378" y="6609"/>
                        <a:pt x="3771" y="8205"/>
                      </a:cubicBezTo>
                      <a:cubicBezTo>
                        <a:pt x="3473" y="9002"/>
                        <a:pt x="3128" y="9895"/>
                        <a:pt x="2759" y="10788"/>
                      </a:cubicBezTo>
                      <a:cubicBezTo>
                        <a:pt x="2378" y="11681"/>
                        <a:pt x="1973" y="12562"/>
                        <a:pt x="1580" y="13336"/>
                      </a:cubicBezTo>
                      <a:cubicBezTo>
                        <a:pt x="1378" y="13717"/>
                        <a:pt x="1187" y="14086"/>
                        <a:pt x="1009" y="14408"/>
                      </a:cubicBezTo>
                      <a:cubicBezTo>
                        <a:pt x="830" y="14717"/>
                        <a:pt x="663" y="15003"/>
                        <a:pt x="533" y="15241"/>
                      </a:cubicBezTo>
                      <a:cubicBezTo>
                        <a:pt x="247" y="15706"/>
                        <a:pt x="68" y="15991"/>
                        <a:pt x="68" y="15991"/>
                      </a:cubicBezTo>
                      <a:cubicBezTo>
                        <a:pt x="0" y="16117"/>
                        <a:pt x="265" y="16339"/>
                        <a:pt x="429" y="16339"/>
                      </a:cubicBezTo>
                      <a:cubicBezTo>
                        <a:pt x="466" y="16339"/>
                        <a:pt x="499" y="16327"/>
                        <a:pt x="521" y="16301"/>
                      </a:cubicBezTo>
                      <a:cubicBezTo>
                        <a:pt x="521" y="16301"/>
                        <a:pt x="723" y="16027"/>
                        <a:pt x="1056" y="15587"/>
                      </a:cubicBezTo>
                      <a:cubicBezTo>
                        <a:pt x="1211" y="15360"/>
                        <a:pt x="1402" y="15086"/>
                        <a:pt x="1616" y="14765"/>
                      </a:cubicBezTo>
                      <a:cubicBezTo>
                        <a:pt x="1818" y="14455"/>
                        <a:pt x="2045" y="14098"/>
                        <a:pt x="2283" y="13729"/>
                      </a:cubicBezTo>
                      <a:cubicBezTo>
                        <a:pt x="2735" y="12955"/>
                        <a:pt x="3211" y="12086"/>
                        <a:pt x="3640" y="11193"/>
                      </a:cubicBezTo>
                      <a:cubicBezTo>
                        <a:pt x="4069" y="10288"/>
                        <a:pt x="4462" y="9383"/>
                        <a:pt x="4759" y="8574"/>
                      </a:cubicBezTo>
                      <a:cubicBezTo>
                        <a:pt x="5378" y="6966"/>
                        <a:pt x="6009" y="4871"/>
                        <a:pt x="6521" y="3192"/>
                      </a:cubicBezTo>
                      <a:cubicBezTo>
                        <a:pt x="7033" y="1501"/>
                        <a:pt x="7414" y="227"/>
                        <a:pt x="7414" y="227"/>
                      </a:cubicBezTo>
                      <a:cubicBezTo>
                        <a:pt x="7439" y="102"/>
                        <a:pt x="7229" y="0"/>
                        <a:pt x="7065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12" name="Google Shape;1312;p48"/>
            <p:cNvGrpSpPr/>
            <p:nvPr/>
          </p:nvGrpSpPr>
          <p:grpSpPr>
            <a:xfrm>
              <a:off x="698956" y="6526827"/>
              <a:ext cx="761443" cy="1254173"/>
              <a:chOff x="1668617" y="5683195"/>
              <a:chExt cx="1743230" cy="2871275"/>
            </a:xfrm>
          </p:grpSpPr>
          <p:sp>
            <p:nvSpPr>
              <p:cNvPr id="1313" name="Google Shape;1313;p48"/>
              <p:cNvSpPr/>
              <p:nvPr/>
            </p:nvSpPr>
            <p:spPr>
              <a:xfrm>
                <a:off x="1668617" y="5683195"/>
                <a:ext cx="1729969" cy="2242458"/>
              </a:xfrm>
              <a:custGeom>
                <a:rect b="b" l="l" r="r" t="t"/>
                <a:pathLst>
                  <a:path extrusionOk="0" h="90641" w="69926">
                    <a:moveTo>
                      <a:pt x="18523" y="0"/>
                    </a:moveTo>
                    <a:cubicBezTo>
                      <a:pt x="16491" y="0"/>
                      <a:pt x="14474" y="212"/>
                      <a:pt x="12514" y="681"/>
                    </a:cubicBezTo>
                    <a:cubicBezTo>
                      <a:pt x="8025" y="1752"/>
                      <a:pt x="3239" y="4252"/>
                      <a:pt x="1334" y="8503"/>
                    </a:cubicBezTo>
                    <a:cubicBezTo>
                      <a:pt x="1274" y="8562"/>
                      <a:pt x="1227" y="8610"/>
                      <a:pt x="1167" y="8670"/>
                    </a:cubicBezTo>
                    <a:cubicBezTo>
                      <a:pt x="762" y="8991"/>
                      <a:pt x="715" y="9455"/>
                      <a:pt x="858" y="9836"/>
                    </a:cubicBezTo>
                    <a:cubicBezTo>
                      <a:pt x="703" y="10384"/>
                      <a:pt x="596" y="10944"/>
                      <a:pt x="536" y="11551"/>
                    </a:cubicBezTo>
                    <a:cubicBezTo>
                      <a:pt x="0" y="16968"/>
                      <a:pt x="3263" y="22302"/>
                      <a:pt x="6311" y="26505"/>
                    </a:cubicBezTo>
                    <a:cubicBezTo>
                      <a:pt x="13490" y="36399"/>
                      <a:pt x="23503" y="43602"/>
                      <a:pt x="32862" y="51258"/>
                    </a:cubicBezTo>
                    <a:cubicBezTo>
                      <a:pt x="42625" y="59271"/>
                      <a:pt x="49923" y="67689"/>
                      <a:pt x="56198" y="78619"/>
                    </a:cubicBezTo>
                    <a:cubicBezTo>
                      <a:pt x="57321" y="80578"/>
                      <a:pt x="62210" y="90640"/>
                      <a:pt x="65877" y="90640"/>
                    </a:cubicBezTo>
                    <a:cubicBezTo>
                      <a:pt x="66176" y="90640"/>
                      <a:pt x="66467" y="90573"/>
                      <a:pt x="66747" y="90430"/>
                    </a:cubicBezTo>
                    <a:cubicBezTo>
                      <a:pt x="69926" y="88810"/>
                      <a:pt x="69759" y="78154"/>
                      <a:pt x="69795" y="74952"/>
                    </a:cubicBezTo>
                    <a:cubicBezTo>
                      <a:pt x="69842" y="69999"/>
                      <a:pt x="69247" y="64998"/>
                      <a:pt x="68342" y="60104"/>
                    </a:cubicBezTo>
                    <a:cubicBezTo>
                      <a:pt x="68080" y="58676"/>
                      <a:pt x="67794" y="57271"/>
                      <a:pt x="67497" y="55866"/>
                    </a:cubicBezTo>
                    <a:cubicBezTo>
                      <a:pt x="65187" y="45305"/>
                      <a:pt x="61413" y="34423"/>
                      <a:pt x="56007" y="25029"/>
                    </a:cubicBezTo>
                    <a:cubicBezTo>
                      <a:pt x="51007" y="16349"/>
                      <a:pt x="43982" y="8039"/>
                      <a:pt x="34683" y="3824"/>
                    </a:cubicBezTo>
                    <a:cubicBezTo>
                      <a:pt x="29749" y="1583"/>
                      <a:pt x="24080" y="0"/>
                      <a:pt x="18523" y="0"/>
                    </a:cubicBezTo>
                    <a:close/>
                  </a:path>
                </a:pathLst>
              </a:custGeom>
              <a:solidFill>
                <a:srgbClr val="75D9C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14" name="Google Shape;1314;p48"/>
              <p:cNvGrpSpPr/>
              <p:nvPr/>
            </p:nvGrpSpPr>
            <p:grpSpPr>
              <a:xfrm>
                <a:off x="2252110" y="6027996"/>
                <a:ext cx="1159737" cy="2526474"/>
                <a:chOff x="2252110" y="6027996"/>
                <a:chExt cx="1159737" cy="2526474"/>
              </a:xfrm>
            </p:grpSpPr>
            <p:sp>
              <p:nvSpPr>
                <p:cNvPr id="1315" name="Google Shape;1315;p48"/>
                <p:cNvSpPr/>
                <p:nvPr/>
              </p:nvSpPr>
              <p:spPr>
                <a:xfrm>
                  <a:off x="2252110" y="6027996"/>
                  <a:ext cx="1159737" cy="2526474"/>
                </a:xfrm>
                <a:custGeom>
                  <a:rect b="b" l="l" r="r" t="t"/>
                  <a:pathLst>
                    <a:path extrusionOk="0" h="102121" w="46877">
                      <a:moveTo>
                        <a:pt x="249" y="0"/>
                      </a:moveTo>
                      <a:cubicBezTo>
                        <a:pt x="0" y="0"/>
                        <a:pt x="69" y="331"/>
                        <a:pt x="644" y="817"/>
                      </a:cubicBezTo>
                      <a:cubicBezTo>
                        <a:pt x="644" y="817"/>
                        <a:pt x="1049" y="1162"/>
                        <a:pt x="1799" y="1805"/>
                      </a:cubicBezTo>
                      <a:cubicBezTo>
                        <a:pt x="2180" y="2114"/>
                        <a:pt x="2633" y="2519"/>
                        <a:pt x="3157" y="2984"/>
                      </a:cubicBezTo>
                      <a:cubicBezTo>
                        <a:pt x="3419" y="3222"/>
                        <a:pt x="3704" y="3472"/>
                        <a:pt x="4002" y="3746"/>
                      </a:cubicBezTo>
                      <a:cubicBezTo>
                        <a:pt x="4300" y="4008"/>
                        <a:pt x="4609" y="4305"/>
                        <a:pt x="4943" y="4603"/>
                      </a:cubicBezTo>
                      <a:cubicBezTo>
                        <a:pt x="6264" y="5805"/>
                        <a:pt x="7788" y="7317"/>
                        <a:pt x="9467" y="9032"/>
                      </a:cubicBezTo>
                      <a:cubicBezTo>
                        <a:pt x="11134" y="10770"/>
                        <a:pt x="12932" y="12747"/>
                        <a:pt x="14765" y="14926"/>
                      </a:cubicBezTo>
                      <a:cubicBezTo>
                        <a:pt x="18409" y="19295"/>
                        <a:pt x="22100" y="24522"/>
                        <a:pt x="25231" y="30035"/>
                      </a:cubicBezTo>
                      <a:cubicBezTo>
                        <a:pt x="26791" y="32785"/>
                        <a:pt x="28219" y="35619"/>
                        <a:pt x="29529" y="38381"/>
                      </a:cubicBezTo>
                      <a:cubicBezTo>
                        <a:pt x="29696" y="38726"/>
                        <a:pt x="29862" y="39071"/>
                        <a:pt x="30029" y="39405"/>
                      </a:cubicBezTo>
                      <a:cubicBezTo>
                        <a:pt x="30184" y="39750"/>
                        <a:pt x="30339" y="40095"/>
                        <a:pt x="30505" y="40441"/>
                      </a:cubicBezTo>
                      <a:cubicBezTo>
                        <a:pt x="30815" y="41131"/>
                        <a:pt x="31124" y="41798"/>
                        <a:pt x="31422" y="42477"/>
                      </a:cubicBezTo>
                      <a:cubicBezTo>
                        <a:pt x="31720" y="43143"/>
                        <a:pt x="32006" y="43810"/>
                        <a:pt x="32291" y="44465"/>
                      </a:cubicBezTo>
                      <a:cubicBezTo>
                        <a:pt x="32363" y="44632"/>
                        <a:pt x="32434" y="44798"/>
                        <a:pt x="32506" y="44953"/>
                      </a:cubicBezTo>
                      <a:cubicBezTo>
                        <a:pt x="32577" y="45120"/>
                        <a:pt x="32637" y="45286"/>
                        <a:pt x="32708" y="45453"/>
                      </a:cubicBezTo>
                      <a:cubicBezTo>
                        <a:pt x="32839" y="45775"/>
                        <a:pt x="32970" y="46096"/>
                        <a:pt x="33113" y="46418"/>
                      </a:cubicBezTo>
                      <a:cubicBezTo>
                        <a:pt x="33649" y="47691"/>
                        <a:pt x="34161" y="49025"/>
                        <a:pt x="34708" y="50394"/>
                      </a:cubicBezTo>
                      <a:cubicBezTo>
                        <a:pt x="34970" y="51085"/>
                        <a:pt x="35232" y="51787"/>
                        <a:pt x="35494" y="52490"/>
                      </a:cubicBezTo>
                      <a:cubicBezTo>
                        <a:pt x="35625" y="52835"/>
                        <a:pt x="35768" y="53192"/>
                        <a:pt x="35899" y="53549"/>
                      </a:cubicBezTo>
                      <a:cubicBezTo>
                        <a:pt x="36018" y="53907"/>
                        <a:pt x="36149" y="54264"/>
                        <a:pt x="36280" y="54621"/>
                      </a:cubicBezTo>
                      <a:cubicBezTo>
                        <a:pt x="36411" y="54990"/>
                        <a:pt x="36542" y="55347"/>
                        <a:pt x="36661" y="55716"/>
                      </a:cubicBezTo>
                      <a:cubicBezTo>
                        <a:pt x="36732" y="55895"/>
                        <a:pt x="36792" y="56073"/>
                        <a:pt x="36863" y="56252"/>
                      </a:cubicBezTo>
                      <a:cubicBezTo>
                        <a:pt x="36923" y="56443"/>
                        <a:pt x="36982" y="56621"/>
                        <a:pt x="37054" y="56812"/>
                      </a:cubicBezTo>
                      <a:cubicBezTo>
                        <a:pt x="37304" y="57550"/>
                        <a:pt x="37554" y="58288"/>
                        <a:pt x="37804" y="59026"/>
                      </a:cubicBezTo>
                      <a:cubicBezTo>
                        <a:pt x="38280" y="60526"/>
                        <a:pt x="38780" y="62027"/>
                        <a:pt x="39233" y="63551"/>
                      </a:cubicBezTo>
                      <a:cubicBezTo>
                        <a:pt x="39697" y="65075"/>
                        <a:pt x="40126" y="66599"/>
                        <a:pt x="40554" y="68123"/>
                      </a:cubicBezTo>
                      <a:cubicBezTo>
                        <a:pt x="40769" y="68885"/>
                        <a:pt x="40971" y="69647"/>
                        <a:pt x="41173" y="70409"/>
                      </a:cubicBezTo>
                      <a:cubicBezTo>
                        <a:pt x="41376" y="71159"/>
                        <a:pt x="41566" y="71921"/>
                        <a:pt x="41757" y="72671"/>
                      </a:cubicBezTo>
                      <a:cubicBezTo>
                        <a:pt x="41852" y="73052"/>
                        <a:pt x="41947" y="73421"/>
                        <a:pt x="42043" y="73802"/>
                      </a:cubicBezTo>
                      <a:cubicBezTo>
                        <a:pt x="42126" y="74171"/>
                        <a:pt x="42221" y="74540"/>
                        <a:pt x="42304" y="74921"/>
                      </a:cubicBezTo>
                      <a:cubicBezTo>
                        <a:pt x="42388" y="75290"/>
                        <a:pt x="42483" y="75659"/>
                        <a:pt x="42566" y="76028"/>
                      </a:cubicBezTo>
                      <a:cubicBezTo>
                        <a:pt x="42650" y="76397"/>
                        <a:pt x="42745" y="76766"/>
                        <a:pt x="42816" y="77124"/>
                      </a:cubicBezTo>
                      <a:cubicBezTo>
                        <a:pt x="43126" y="78588"/>
                        <a:pt x="43436" y="80029"/>
                        <a:pt x="43686" y="81422"/>
                      </a:cubicBezTo>
                      <a:cubicBezTo>
                        <a:pt x="44733" y="87018"/>
                        <a:pt x="45341" y="91995"/>
                        <a:pt x="45722" y="95554"/>
                      </a:cubicBezTo>
                      <a:cubicBezTo>
                        <a:pt x="45817" y="96447"/>
                        <a:pt x="45900" y="97257"/>
                        <a:pt x="45972" y="97960"/>
                      </a:cubicBezTo>
                      <a:cubicBezTo>
                        <a:pt x="46055" y="98650"/>
                        <a:pt x="46114" y="99257"/>
                        <a:pt x="46150" y="99745"/>
                      </a:cubicBezTo>
                      <a:cubicBezTo>
                        <a:pt x="46245" y="100734"/>
                        <a:pt x="46305" y="101269"/>
                        <a:pt x="46305" y="101269"/>
                      </a:cubicBezTo>
                      <a:cubicBezTo>
                        <a:pt x="46369" y="101838"/>
                        <a:pt x="46515" y="102121"/>
                        <a:pt x="46640" y="102121"/>
                      </a:cubicBezTo>
                      <a:cubicBezTo>
                        <a:pt x="46769" y="102121"/>
                        <a:pt x="46877" y="101820"/>
                        <a:pt x="46853" y="101222"/>
                      </a:cubicBezTo>
                      <a:cubicBezTo>
                        <a:pt x="46853" y="101222"/>
                        <a:pt x="46805" y="100686"/>
                        <a:pt x="46734" y="99698"/>
                      </a:cubicBezTo>
                      <a:cubicBezTo>
                        <a:pt x="46686" y="99210"/>
                        <a:pt x="46638" y="98602"/>
                        <a:pt x="46579" y="97900"/>
                      </a:cubicBezTo>
                      <a:cubicBezTo>
                        <a:pt x="46507" y="97198"/>
                        <a:pt x="46436" y="96388"/>
                        <a:pt x="46353" y="95495"/>
                      </a:cubicBezTo>
                      <a:cubicBezTo>
                        <a:pt x="46007" y="91923"/>
                        <a:pt x="45472" y="86922"/>
                        <a:pt x="44483" y="81279"/>
                      </a:cubicBezTo>
                      <a:cubicBezTo>
                        <a:pt x="44245" y="79874"/>
                        <a:pt x="43948" y="78421"/>
                        <a:pt x="43650" y="76945"/>
                      </a:cubicBezTo>
                      <a:cubicBezTo>
                        <a:pt x="43590" y="76576"/>
                        <a:pt x="43495" y="76207"/>
                        <a:pt x="43412" y="75838"/>
                      </a:cubicBezTo>
                      <a:cubicBezTo>
                        <a:pt x="43328" y="75469"/>
                        <a:pt x="43245" y="75088"/>
                        <a:pt x="43162" y="74719"/>
                      </a:cubicBezTo>
                      <a:cubicBezTo>
                        <a:pt x="43078" y="74338"/>
                        <a:pt x="42995" y="73969"/>
                        <a:pt x="42912" y="73588"/>
                      </a:cubicBezTo>
                      <a:cubicBezTo>
                        <a:pt x="42816" y="73218"/>
                        <a:pt x="42721" y="72837"/>
                        <a:pt x="42626" y="72456"/>
                      </a:cubicBezTo>
                      <a:cubicBezTo>
                        <a:pt x="42447" y="71694"/>
                        <a:pt x="42269" y="70932"/>
                        <a:pt x="42066" y="70170"/>
                      </a:cubicBezTo>
                      <a:cubicBezTo>
                        <a:pt x="41876" y="69408"/>
                        <a:pt x="41673" y="68646"/>
                        <a:pt x="41471" y="67873"/>
                      </a:cubicBezTo>
                      <a:cubicBezTo>
                        <a:pt x="41054" y="66337"/>
                        <a:pt x="40638" y="64801"/>
                        <a:pt x="40173" y="63265"/>
                      </a:cubicBezTo>
                      <a:cubicBezTo>
                        <a:pt x="39733" y="61741"/>
                        <a:pt x="39245" y="60217"/>
                        <a:pt x="38768" y="58717"/>
                      </a:cubicBezTo>
                      <a:cubicBezTo>
                        <a:pt x="38518" y="57967"/>
                        <a:pt x="38268" y="57216"/>
                        <a:pt x="38030" y="56478"/>
                      </a:cubicBezTo>
                      <a:cubicBezTo>
                        <a:pt x="37971" y="56288"/>
                        <a:pt x="37899" y="56109"/>
                        <a:pt x="37840" y="55919"/>
                      </a:cubicBezTo>
                      <a:cubicBezTo>
                        <a:pt x="37780" y="55740"/>
                        <a:pt x="37709" y="55550"/>
                        <a:pt x="37649" y="55371"/>
                      </a:cubicBezTo>
                      <a:cubicBezTo>
                        <a:pt x="37518" y="55002"/>
                        <a:pt x="37387" y="54633"/>
                        <a:pt x="37268" y="54276"/>
                      </a:cubicBezTo>
                      <a:cubicBezTo>
                        <a:pt x="37137" y="53907"/>
                        <a:pt x="37006" y="53549"/>
                        <a:pt x="36887" y="53192"/>
                      </a:cubicBezTo>
                      <a:cubicBezTo>
                        <a:pt x="36756" y="52823"/>
                        <a:pt x="36613" y="52478"/>
                        <a:pt x="36482" y="52121"/>
                      </a:cubicBezTo>
                      <a:cubicBezTo>
                        <a:pt x="36220" y="51406"/>
                        <a:pt x="35970" y="50704"/>
                        <a:pt x="35696" y="50013"/>
                      </a:cubicBezTo>
                      <a:cubicBezTo>
                        <a:pt x="35161" y="48644"/>
                        <a:pt x="34637" y="47287"/>
                        <a:pt x="34101" y="46013"/>
                      </a:cubicBezTo>
                      <a:cubicBezTo>
                        <a:pt x="33958" y="45679"/>
                        <a:pt x="33827" y="45358"/>
                        <a:pt x="33696" y="45036"/>
                      </a:cubicBezTo>
                      <a:cubicBezTo>
                        <a:pt x="33625" y="44870"/>
                        <a:pt x="33553" y="44703"/>
                        <a:pt x="33482" y="44536"/>
                      </a:cubicBezTo>
                      <a:cubicBezTo>
                        <a:pt x="33410" y="44382"/>
                        <a:pt x="33339" y="44215"/>
                        <a:pt x="33268" y="44048"/>
                      </a:cubicBezTo>
                      <a:cubicBezTo>
                        <a:pt x="32982" y="43393"/>
                        <a:pt x="32696" y="42715"/>
                        <a:pt x="32398" y="42036"/>
                      </a:cubicBezTo>
                      <a:cubicBezTo>
                        <a:pt x="32089" y="41369"/>
                        <a:pt x="31779" y="40691"/>
                        <a:pt x="31458" y="40000"/>
                      </a:cubicBezTo>
                      <a:cubicBezTo>
                        <a:pt x="31303" y="39655"/>
                        <a:pt x="31136" y="39309"/>
                        <a:pt x="30982" y="38964"/>
                      </a:cubicBezTo>
                      <a:cubicBezTo>
                        <a:pt x="30815" y="38619"/>
                        <a:pt x="30648" y="38274"/>
                        <a:pt x="30482" y="37928"/>
                      </a:cubicBezTo>
                      <a:cubicBezTo>
                        <a:pt x="29136" y="35142"/>
                        <a:pt x="27684" y="32309"/>
                        <a:pt x="26088" y="29546"/>
                      </a:cubicBezTo>
                      <a:cubicBezTo>
                        <a:pt x="22885" y="23998"/>
                        <a:pt x="19111" y="18759"/>
                        <a:pt x="15384" y="14414"/>
                      </a:cubicBezTo>
                      <a:cubicBezTo>
                        <a:pt x="13515" y="12235"/>
                        <a:pt x="11682" y="10258"/>
                        <a:pt x="9979" y="8532"/>
                      </a:cubicBezTo>
                      <a:cubicBezTo>
                        <a:pt x="8264" y="6829"/>
                        <a:pt x="6705" y="5329"/>
                        <a:pt x="5359" y="4139"/>
                      </a:cubicBezTo>
                      <a:cubicBezTo>
                        <a:pt x="5026" y="3841"/>
                        <a:pt x="4716" y="3555"/>
                        <a:pt x="4419" y="3281"/>
                      </a:cubicBezTo>
                      <a:cubicBezTo>
                        <a:pt x="4109" y="3019"/>
                        <a:pt x="3823" y="2769"/>
                        <a:pt x="3550" y="2543"/>
                      </a:cubicBezTo>
                      <a:cubicBezTo>
                        <a:pt x="3014" y="2079"/>
                        <a:pt x="2561" y="1674"/>
                        <a:pt x="2180" y="1364"/>
                      </a:cubicBezTo>
                      <a:cubicBezTo>
                        <a:pt x="1406" y="733"/>
                        <a:pt x="990" y="388"/>
                        <a:pt x="990" y="388"/>
                      </a:cubicBezTo>
                      <a:cubicBezTo>
                        <a:pt x="657" y="117"/>
                        <a:pt x="397" y="0"/>
                        <a:pt x="24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8"/>
                <p:cNvSpPr/>
                <p:nvPr/>
              </p:nvSpPr>
              <p:spPr>
                <a:xfrm>
                  <a:off x="3112839" y="6709262"/>
                  <a:ext cx="58980" cy="663304"/>
                </a:xfrm>
                <a:custGeom>
                  <a:rect b="b" l="l" r="r" t="t"/>
                  <a:pathLst>
                    <a:path extrusionOk="0" h="26811" w="2384">
                      <a:moveTo>
                        <a:pt x="289" y="0"/>
                      </a:moveTo>
                      <a:cubicBezTo>
                        <a:pt x="158" y="0"/>
                        <a:pt x="25" y="72"/>
                        <a:pt x="1" y="212"/>
                      </a:cubicBezTo>
                      <a:cubicBezTo>
                        <a:pt x="1" y="212"/>
                        <a:pt x="1" y="724"/>
                        <a:pt x="13" y="1557"/>
                      </a:cubicBezTo>
                      <a:cubicBezTo>
                        <a:pt x="13" y="2390"/>
                        <a:pt x="24" y="3557"/>
                        <a:pt x="48" y="4891"/>
                      </a:cubicBezTo>
                      <a:cubicBezTo>
                        <a:pt x="84" y="7558"/>
                        <a:pt x="179" y="10868"/>
                        <a:pt x="322" y="13463"/>
                      </a:cubicBezTo>
                      <a:cubicBezTo>
                        <a:pt x="501" y="16047"/>
                        <a:pt x="798" y="19357"/>
                        <a:pt x="1156" y="22000"/>
                      </a:cubicBezTo>
                      <a:cubicBezTo>
                        <a:pt x="1239" y="22667"/>
                        <a:pt x="1310" y="23286"/>
                        <a:pt x="1394" y="23845"/>
                      </a:cubicBezTo>
                      <a:cubicBezTo>
                        <a:pt x="1477" y="24405"/>
                        <a:pt x="1560" y="24893"/>
                        <a:pt x="1620" y="25310"/>
                      </a:cubicBezTo>
                      <a:cubicBezTo>
                        <a:pt x="1751" y="26143"/>
                        <a:pt x="1822" y="26643"/>
                        <a:pt x="1822" y="26643"/>
                      </a:cubicBezTo>
                      <a:cubicBezTo>
                        <a:pt x="1848" y="26757"/>
                        <a:pt x="1960" y="26811"/>
                        <a:pt x="2076" y="26811"/>
                      </a:cubicBezTo>
                      <a:cubicBezTo>
                        <a:pt x="2226" y="26811"/>
                        <a:pt x="2383" y="26721"/>
                        <a:pt x="2370" y="26560"/>
                      </a:cubicBezTo>
                      <a:cubicBezTo>
                        <a:pt x="2370" y="26560"/>
                        <a:pt x="2322" y="26060"/>
                        <a:pt x="2251" y="25238"/>
                      </a:cubicBezTo>
                      <a:cubicBezTo>
                        <a:pt x="2203" y="24822"/>
                        <a:pt x="2156" y="24322"/>
                        <a:pt x="2108" y="23762"/>
                      </a:cubicBezTo>
                      <a:cubicBezTo>
                        <a:pt x="2048" y="23202"/>
                        <a:pt x="2013" y="22583"/>
                        <a:pt x="1953" y="21917"/>
                      </a:cubicBezTo>
                      <a:cubicBezTo>
                        <a:pt x="1727" y="19273"/>
                        <a:pt x="1560" y="15975"/>
                        <a:pt x="1394" y="13392"/>
                      </a:cubicBezTo>
                      <a:cubicBezTo>
                        <a:pt x="1072" y="8224"/>
                        <a:pt x="560" y="200"/>
                        <a:pt x="560" y="200"/>
                      </a:cubicBezTo>
                      <a:cubicBezTo>
                        <a:pt x="537" y="66"/>
                        <a:pt x="414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8"/>
                <p:cNvSpPr/>
                <p:nvPr/>
              </p:nvSpPr>
              <p:spPr>
                <a:xfrm>
                  <a:off x="2447432" y="6696496"/>
                  <a:ext cx="526393" cy="233669"/>
                </a:xfrm>
                <a:custGeom>
                  <a:rect b="b" l="l" r="r" t="t"/>
                  <a:pathLst>
                    <a:path extrusionOk="0" h="9445" w="21277">
                      <a:moveTo>
                        <a:pt x="1569" y="0"/>
                      </a:moveTo>
                      <a:cubicBezTo>
                        <a:pt x="1521" y="0"/>
                        <a:pt x="1475" y="1"/>
                        <a:pt x="1429" y="1"/>
                      </a:cubicBezTo>
                      <a:cubicBezTo>
                        <a:pt x="1239" y="1"/>
                        <a:pt x="1072" y="13"/>
                        <a:pt x="929" y="25"/>
                      </a:cubicBezTo>
                      <a:cubicBezTo>
                        <a:pt x="786" y="25"/>
                        <a:pt x="655" y="37"/>
                        <a:pt x="560" y="49"/>
                      </a:cubicBezTo>
                      <a:cubicBezTo>
                        <a:pt x="358" y="61"/>
                        <a:pt x="239" y="73"/>
                        <a:pt x="239" y="73"/>
                      </a:cubicBezTo>
                      <a:cubicBezTo>
                        <a:pt x="0" y="132"/>
                        <a:pt x="48" y="585"/>
                        <a:pt x="286" y="632"/>
                      </a:cubicBezTo>
                      <a:cubicBezTo>
                        <a:pt x="286" y="632"/>
                        <a:pt x="393" y="620"/>
                        <a:pt x="584" y="620"/>
                      </a:cubicBezTo>
                      <a:cubicBezTo>
                        <a:pt x="616" y="616"/>
                        <a:pt x="650" y="615"/>
                        <a:pt x="687" y="615"/>
                      </a:cubicBezTo>
                      <a:cubicBezTo>
                        <a:pt x="761" y="615"/>
                        <a:pt x="846" y="620"/>
                        <a:pt x="941" y="620"/>
                      </a:cubicBezTo>
                      <a:cubicBezTo>
                        <a:pt x="1084" y="620"/>
                        <a:pt x="1239" y="620"/>
                        <a:pt x="1417" y="632"/>
                      </a:cubicBezTo>
                      <a:cubicBezTo>
                        <a:pt x="2120" y="668"/>
                        <a:pt x="3096" y="811"/>
                        <a:pt x="4191" y="1085"/>
                      </a:cubicBezTo>
                      <a:cubicBezTo>
                        <a:pt x="5287" y="1347"/>
                        <a:pt x="6489" y="1751"/>
                        <a:pt x="7668" y="2216"/>
                      </a:cubicBezTo>
                      <a:cubicBezTo>
                        <a:pt x="8847" y="2680"/>
                        <a:pt x="9990" y="3216"/>
                        <a:pt x="10990" y="3692"/>
                      </a:cubicBezTo>
                      <a:cubicBezTo>
                        <a:pt x="12978" y="4657"/>
                        <a:pt x="15479" y="6014"/>
                        <a:pt x="17419" y="7228"/>
                      </a:cubicBezTo>
                      <a:cubicBezTo>
                        <a:pt x="19372" y="8419"/>
                        <a:pt x="20789" y="9419"/>
                        <a:pt x="20789" y="9419"/>
                      </a:cubicBezTo>
                      <a:cubicBezTo>
                        <a:pt x="20814" y="9436"/>
                        <a:pt x="20841" y="9444"/>
                        <a:pt x="20870" y="9444"/>
                      </a:cubicBezTo>
                      <a:cubicBezTo>
                        <a:pt x="21056" y="9444"/>
                        <a:pt x="21277" y="9113"/>
                        <a:pt x="21122" y="8979"/>
                      </a:cubicBezTo>
                      <a:cubicBezTo>
                        <a:pt x="21122" y="8979"/>
                        <a:pt x="19765" y="7859"/>
                        <a:pt x="17860" y="6550"/>
                      </a:cubicBezTo>
                      <a:cubicBezTo>
                        <a:pt x="16907" y="5883"/>
                        <a:pt x="15824" y="5169"/>
                        <a:pt x="14717" y="4514"/>
                      </a:cubicBezTo>
                      <a:cubicBezTo>
                        <a:pt x="13597" y="3847"/>
                        <a:pt x="12466" y="3228"/>
                        <a:pt x="11454" y="2728"/>
                      </a:cubicBezTo>
                      <a:cubicBezTo>
                        <a:pt x="10430" y="2240"/>
                        <a:pt x="9240" y="1728"/>
                        <a:pt x="8013" y="1299"/>
                      </a:cubicBezTo>
                      <a:cubicBezTo>
                        <a:pt x="6787" y="859"/>
                        <a:pt x="5513" y="513"/>
                        <a:pt x="4358" y="287"/>
                      </a:cubicBezTo>
                      <a:cubicBezTo>
                        <a:pt x="3275" y="86"/>
                        <a:pt x="2296" y="0"/>
                        <a:pt x="1569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8"/>
                <p:cNvSpPr/>
                <p:nvPr/>
              </p:nvSpPr>
              <p:spPr>
                <a:xfrm>
                  <a:off x="2600004" y="6126931"/>
                  <a:ext cx="57644" cy="287652"/>
                </a:xfrm>
                <a:custGeom>
                  <a:rect b="b" l="l" r="r" t="t"/>
                  <a:pathLst>
                    <a:path extrusionOk="0" h="11627" w="2330">
                      <a:moveTo>
                        <a:pt x="372" y="0"/>
                      </a:moveTo>
                      <a:cubicBezTo>
                        <a:pt x="220" y="0"/>
                        <a:pt x="24" y="52"/>
                        <a:pt x="1" y="128"/>
                      </a:cubicBezTo>
                      <a:cubicBezTo>
                        <a:pt x="1" y="128"/>
                        <a:pt x="13" y="354"/>
                        <a:pt x="37" y="711"/>
                      </a:cubicBezTo>
                      <a:cubicBezTo>
                        <a:pt x="48" y="1080"/>
                        <a:pt x="72" y="1580"/>
                        <a:pt x="96" y="2164"/>
                      </a:cubicBezTo>
                      <a:cubicBezTo>
                        <a:pt x="144" y="3318"/>
                        <a:pt x="179" y="4771"/>
                        <a:pt x="310" y="5914"/>
                      </a:cubicBezTo>
                      <a:cubicBezTo>
                        <a:pt x="429" y="7045"/>
                        <a:pt x="703" y="8510"/>
                        <a:pt x="1060" y="9641"/>
                      </a:cubicBezTo>
                      <a:cubicBezTo>
                        <a:pt x="1156" y="9926"/>
                        <a:pt x="1227" y="10188"/>
                        <a:pt x="1322" y="10426"/>
                      </a:cubicBezTo>
                      <a:cubicBezTo>
                        <a:pt x="1406" y="10665"/>
                        <a:pt x="1477" y="10879"/>
                        <a:pt x="1549" y="11046"/>
                      </a:cubicBezTo>
                      <a:cubicBezTo>
                        <a:pt x="1703" y="11391"/>
                        <a:pt x="1787" y="11593"/>
                        <a:pt x="1787" y="11593"/>
                      </a:cubicBezTo>
                      <a:cubicBezTo>
                        <a:pt x="1800" y="11616"/>
                        <a:pt x="1832" y="11626"/>
                        <a:pt x="1876" y="11626"/>
                      </a:cubicBezTo>
                      <a:cubicBezTo>
                        <a:pt x="2033" y="11626"/>
                        <a:pt x="2329" y="11496"/>
                        <a:pt x="2311" y="11403"/>
                      </a:cubicBezTo>
                      <a:cubicBezTo>
                        <a:pt x="2311" y="11403"/>
                        <a:pt x="2251" y="11188"/>
                        <a:pt x="2156" y="10843"/>
                      </a:cubicBezTo>
                      <a:cubicBezTo>
                        <a:pt x="2108" y="10677"/>
                        <a:pt x="2061" y="10462"/>
                        <a:pt x="2001" y="10224"/>
                      </a:cubicBezTo>
                      <a:cubicBezTo>
                        <a:pt x="1942" y="9998"/>
                        <a:pt x="1906" y="9724"/>
                        <a:pt x="1846" y="9450"/>
                      </a:cubicBezTo>
                      <a:cubicBezTo>
                        <a:pt x="1632" y="8331"/>
                        <a:pt x="1489" y="6914"/>
                        <a:pt x="1370" y="5795"/>
                      </a:cubicBezTo>
                      <a:cubicBezTo>
                        <a:pt x="1251" y="4688"/>
                        <a:pt x="1072" y="3247"/>
                        <a:pt x="906" y="2092"/>
                      </a:cubicBezTo>
                      <a:cubicBezTo>
                        <a:pt x="822" y="1509"/>
                        <a:pt x="727" y="997"/>
                        <a:pt x="668" y="640"/>
                      </a:cubicBezTo>
                      <a:cubicBezTo>
                        <a:pt x="596" y="282"/>
                        <a:pt x="549" y="56"/>
                        <a:pt x="549" y="56"/>
                      </a:cubicBezTo>
                      <a:cubicBezTo>
                        <a:pt x="531" y="17"/>
                        <a:pt x="459" y="0"/>
                        <a:pt x="372" y="0"/>
                      </a:cubicBezTo>
                      <a:close/>
                    </a:path>
                  </a:pathLst>
                </a:custGeom>
                <a:solidFill>
                  <a:srgbClr val="439D8A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319" name="Google Shape;1319;p48"/>
          <p:cNvSpPr/>
          <p:nvPr/>
        </p:nvSpPr>
        <p:spPr>
          <a:xfrm rot="5400000">
            <a:off x="716950" y="619600"/>
            <a:ext cx="1407000" cy="2861400"/>
          </a:xfrm>
          <a:prstGeom prst="round2SameRect">
            <a:avLst>
              <a:gd fmla="val 10879" name="adj1"/>
              <a:gd fmla="val 0" name="adj2"/>
            </a:avLst>
          </a:prstGeom>
          <a:solidFill>
            <a:srgbClr val="9FEA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0" name="Google Shape;1320;p48"/>
          <p:cNvGrpSpPr/>
          <p:nvPr/>
        </p:nvGrpSpPr>
        <p:grpSpPr>
          <a:xfrm flipH="1">
            <a:off x="834513" y="2469693"/>
            <a:ext cx="335038" cy="58176"/>
            <a:chOff x="3463225" y="2813875"/>
            <a:chExt cx="331000" cy="57475"/>
          </a:xfrm>
        </p:grpSpPr>
        <p:sp>
          <p:nvSpPr>
            <p:cNvPr id="1321" name="Google Shape;1321;p48"/>
            <p:cNvSpPr/>
            <p:nvPr/>
          </p:nvSpPr>
          <p:spPr>
            <a:xfrm>
              <a:off x="35936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0"/>
                  </a:moveTo>
                  <a:cubicBezTo>
                    <a:pt x="0" y="0"/>
                    <a:pt x="0" y="2298"/>
                    <a:pt x="1488" y="2298"/>
                  </a:cubicBezTo>
                  <a:cubicBezTo>
                    <a:pt x="2965" y="2298"/>
                    <a:pt x="2965" y="0"/>
                    <a:pt x="1488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463225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77" y="0"/>
                  </a:moveTo>
                  <a:cubicBezTo>
                    <a:pt x="0" y="0"/>
                    <a:pt x="0" y="2298"/>
                    <a:pt x="1477" y="2298"/>
                  </a:cubicBezTo>
                  <a:cubicBezTo>
                    <a:pt x="2965" y="2298"/>
                    <a:pt x="2965" y="0"/>
                    <a:pt x="1477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720100" y="2813875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9" y="0"/>
                  </a:moveTo>
                  <a:cubicBezTo>
                    <a:pt x="0" y="0"/>
                    <a:pt x="0" y="2298"/>
                    <a:pt x="1489" y="2298"/>
                  </a:cubicBezTo>
                  <a:cubicBezTo>
                    <a:pt x="2965" y="2298"/>
                    <a:pt x="2965" y="0"/>
                    <a:pt x="1489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4887178" y="1346785"/>
            <a:ext cx="3296997" cy="2590764"/>
            <a:chOff x="4648164" y="1205886"/>
            <a:chExt cx="3476378" cy="2731721"/>
          </a:xfrm>
        </p:grpSpPr>
        <p:grpSp>
          <p:nvGrpSpPr>
            <p:cNvPr id="1325" name="Google Shape;1325;p48"/>
            <p:cNvGrpSpPr/>
            <p:nvPr/>
          </p:nvGrpSpPr>
          <p:grpSpPr>
            <a:xfrm>
              <a:off x="4648164" y="1205886"/>
              <a:ext cx="3476378" cy="2731721"/>
              <a:chOff x="238125" y="1676700"/>
              <a:chExt cx="2045650" cy="1779275"/>
            </a:xfrm>
          </p:grpSpPr>
          <p:sp>
            <p:nvSpPr>
              <p:cNvPr id="1326" name="Google Shape;1326;p48"/>
              <p:cNvSpPr/>
              <p:nvPr/>
            </p:nvSpPr>
            <p:spPr>
              <a:xfrm>
                <a:off x="1006875" y="3190025"/>
                <a:ext cx="508150" cy="247100"/>
              </a:xfrm>
              <a:custGeom>
                <a:rect b="b" l="l" r="r" t="t"/>
                <a:pathLst>
                  <a:path extrusionOk="0" h="9884" w="20326">
                    <a:moveTo>
                      <a:pt x="2967" y="0"/>
                    </a:moveTo>
                    <a:lnTo>
                      <a:pt x="0" y="9884"/>
                    </a:lnTo>
                    <a:lnTo>
                      <a:pt x="20325" y="9884"/>
                    </a:lnTo>
                    <a:lnTo>
                      <a:pt x="1735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7" name="Google Shape;1327;p48"/>
              <p:cNvSpPr/>
              <p:nvPr/>
            </p:nvSpPr>
            <p:spPr>
              <a:xfrm>
                <a:off x="1021625" y="3190025"/>
                <a:ext cx="452425" cy="197525"/>
              </a:xfrm>
              <a:custGeom>
                <a:rect b="b" l="l" r="r" t="t"/>
                <a:pathLst>
                  <a:path extrusionOk="0" h="7901" w="18097">
                    <a:moveTo>
                      <a:pt x="2377" y="0"/>
                    </a:moveTo>
                    <a:lnTo>
                      <a:pt x="0" y="7901"/>
                    </a:lnTo>
                    <a:cubicBezTo>
                      <a:pt x="6032" y="6753"/>
                      <a:pt x="12064" y="5557"/>
                      <a:pt x="18096" y="4442"/>
                    </a:cubicBezTo>
                    <a:lnTo>
                      <a:pt x="16769" y="0"/>
                    </a:ln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48"/>
              <p:cNvSpPr/>
              <p:nvPr/>
            </p:nvSpPr>
            <p:spPr>
              <a:xfrm>
                <a:off x="968750" y="3417450"/>
                <a:ext cx="584375" cy="38525"/>
              </a:xfrm>
              <a:custGeom>
                <a:rect b="b" l="l" r="r" t="t"/>
                <a:pathLst>
                  <a:path extrusionOk="0" h="1541" w="23375">
                    <a:moveTo>
                      <a:pt x="492" y="0"/>
                    </a:moveTo>
                    <a:cubicBezTo>
                      <a:pt x="214" y="0"/>
                      <a:pt x="1" y="230"/>
                      <a:pt x="1" y="492"/>
                    </a:cubicBezTo>
                    <a:lnTo>
                      <a:pt x="1" y="1541"/>
                    </a:lnTo>
                    <a:lnTo>
                      <a:pt x="23375" y="1541"/>
                    </a:lnTo>
                    <a:lnTo>
                      <a:pt x="23375" y="492"/>
                    </a:lnTo>
                    <a:cubicBezTo>
                      <a:pt x="23375" y="213"/>
                      <a:pt x="23145" y="0"/>
                      <a:pt x="2288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9" name="Google Shape;1329;p48"/>
              <p:cNvSpPr/>
              <p:nvPr/>
            </p:nvSpPr>
            <p:spPr>
              <a:xfrm>
                <a:off x="238125" y="1777900"/>
                <a:ext cx="2045650" cy="1461300"/>
              </a:xfrm>
              <a:custGeom>
                <a:rect b="b" l="l" r="r" t="t"/>
                <a:pathLst>
                  <a:path extrusionOk="0" h="58452" w="81826">
                    <a:moveTo>
                      <a:pt x="1574" y="1"/>
                    </a:moveTo>
                    <a:cubicBezTo>
                      <a:pt x="705" y="1"/>
                      <a:pt x="0" y="689"/>
                      <a:pt x="0" y="1558"/>
                    </a:cubicBezTo>
                    <a:lnTo>
                      <a:pt x="0" y="56895"/>
                    </a:lnTo>
                    <a:cubicBezTo>
                      <a:pt x="0" y="57764"/>
                      <a:pt x="705" y="58452"/>
                      <a:pt x="1574" y="58452"/>
                    </a:cubicBezTo>
                    <a:lnTo>
                      <a:pt x="80252" y="58452"/>
                    </a:lnTo>
                    <a:cubicBezTo>
                      <a:pt x="81121" y="58452"/>
                      <a:pt x="81826" y="57764"/>
                      <a:pt x="81826" y="56895"/>
                    </a:cubicBezTo>
                    <a:lnTo>
                      <a:pt x="81826" y="1558"/>
                    </a:lnTo>
                    <a:cubicBezTo>
                      <a:pt x="81826" y="689"/>
                      <a:pt x="81121" y="1"/>
                      <a:pt x="80252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0" name="Google Shape;1330;p48"/>
              <p:cNvSpPr/>
              <p:nvPr/>
            </p:nvSpPr>
            <p:spPr>
              <a:xfrm>
                <a:off x="238125" y="1676700"/>
                <a:ext cx="2045650" cy="1390400"/>
              </a:xfrm>
              <a:custGeom>
                <a:rect b="b" l="l" r="r" t="t"/>
                <a:pathLst>
                  <a:path extrusionOk="0" h="55616" w="81826">
                    <a:moveTo>
                      <a:pt x="2836" y="0"/>
                    </a:moveTo>
                    <a:cubicBezTo>
                      <a:pt x="1279" y="0"/>
                      <a:pt x="0" y="1279"/>
                      <a:pt x="0" y="2836"/>
                    </a:cubicBezTo>
                    <a:lnTo>
                      <a:pt x="0" y="55616"/>
                    </a:lnTo>
                    <a:lnTo>
                      <a:pt x="81826" y="55616"/>
                    </a:lnTo>
                    <a:lnTo>
                      <a:pt x="81826" y="2836"/>
                    </a:lnTo>
                    <a:cubicBezTo>
                      <a:pt x="81826" y="1279"/>
                      <a:pt x="80547" y="0"/>
                      <a:pt x="78973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48"/>
              <p:cNvSpPr/>
              <p:nvPr/>
            </p:nvSpPr>
            <p:spPr>
              <a:xfrm>
                <a:off x="346300" y="1773800"/>
                <a:ext cx="1829300" cy="1140050"/>
              </a:xfrm>
              <a:custGeom>
                <a:rect b="b" l="l" r="r" t="t"/>
                <a:pathLst>
                  <a:path extrusionOk="0" h="45602" w="73172">
                    <a:moveTo>
                      <a:pt x="426" y="1"/>
                    </a:moveTo>
                    <a:cubicBezTo>
                      <a:pt x="197" y="1"/>
                      <a:pt x="0" y="181"/>
                      <a:pt x="0" y="411"/>
                    </a:cubicBezTo>
                    <a:lnTo>
                      <a:pt x="0" y="45175"/>
                    </a:lnTo>
                    <a:cubicBezTo>
                      <a:pt x="0" y="45405"/>
                      <a:pt x="197" y="45601"/>
                      <a:pt x="426" y="45601"/>
                    </a:cubicBezTo>
                    <a:lnTo>
                      <a:pt x="72745" y="45601"/>
                    </a:lnTo>
                    <a:cubicBezTo>
                      <a:pt x="72975" y="45601"/>
                      <a:pt x="73171" y="45405"/>
                      <a:pt x="73171" y="45175"/>
                    </a:cubicBezTo>
                    <a:lnTo>
                      <a:pt x="73171" y="411"/>
                    </a:lnTo>
                    <a:cubicBezTo>
                      <a:pt x="73171" y="181"/>
                      <a:pt x="72975" y="1"/>
                      <a:pt x="72745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2" name="Google Shape;1332;p48"/>
              <p:cNvSpPr/>
              <p:nvPr/>
            </p:nvSpPr>
            <p:spPr>
              <a:xfrm>
                <a:off x="1244550" y="1708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656" y="1"/>
                    </a:moveTo>
                    <a:cubicBezTo>
                      <a:pt x="213" y="1"/>
                      <a:pt x="0" y="541"/>
                      <a:pt x="312" y="853"/>
                    </a:cubicBezTo>
                    <a:cubicBezTo>
                      <a:pt x="411" y="952"/>
                      <a:pt x="532" y="996"/>
                      <a:pt x="650" y="996"/>
                    </a:cubicBezTo>
                    <a:cubicBezTo>
                      <a:pt x="904" y="996"/>
                      <a:pt x="1147" y="794"/>
                      <a:pt x="1147" y="492"/>
                    </a:cubicBezTo>
                    <a:cubicBezTo>
                      <a:pt x="1147" y="230"/>
                      <a:pt x="934" y="1"/>
                      <a:pt x="656" y="1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33" name="Google Shape;1333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824299" y="1346791"/>
              <a:ext cx="3124224" cy="175717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34" name="Google Shape;1334;p48"/>
          <p:cNvGrpSpPr/>
          <p:nvPr/>
        </p:nvGrpSpPr>
        <p:grpSpPr>
          <a:xfrm>
            <a:off x="4327508" y="2183527"/>
            <a:ext cx="1320565" cy="1754017"/>
            <a:chOff x="2387869" y="1035249"/>
            <a:chExt cx="2429742" cy="3227263"/>
          </a:xfrm>
        </p:grpSpPr>
        <p:grpSp>
          <p:nvGrpSpPr>
            <p:cNvPr id="1335" name="Google Shape;1335;p48"/>
            <p:cNvGrpSpPr/>
            <p:nvPr/>
          </p:nvGrpSpPr>
          <p:grpSpPr>
            <a:xfrm>
              <a:off x="2387869" y="1035249"/>
              <a:ext cx="2429742" cy="3227263"/>
              <a:chOff x="3580725" y="2020075"/>
              <a:chExt cx="1344925" cy="1786275"/>
            </a:xfrm>
          </p:grpSpPr>
          <p:sp>
            <p:nvSpPr>
              <p:cNvPr id="1336" name="Google Shape;1336;p48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rect b="b" l="l" r="r" t="t"/>
                <a:pathLst>
                  <a:path extrusionOk="0" h="71451" w="49749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" name="Google Shape;1337;p48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rect b="b" l="l" r="r" t="t"/>
                <a:pathLst>
                  <a:path extrusionOk="0" h="71451" w="5001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8" name="Google Shape;1338;p48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rect b="b" l="l" r="r" t="t"/>
                <a:pathLst>
                  <a:path extrusionOk="0" h="60944" w="45601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9" name="Google Shape;1339;p48"/>
              <p:cNvSpPr/>
              <p:nvPr/>
            </p:nvSpPr>
            <p:spPr>
              <a:xfrm>
                <a:off x="4193750" y="2051650"/>
                <a:ext cx="28700" cy="24925"/>
              </a:xfrm>
              <a:custGeom>
                <a:rect b="b" l="l" r="r" t="t"/>
                <a:pathLst>
                  <a:path extrusionOk="0" h="997" w="1148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363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0" name="Google Shape;1340;p48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rect b="b" l="l" r="r" t="t"/>
                <a:pathLst>
                  <a:path extrusionOk="0" h="4273" w="500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A0E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41" name="Google Shape;1341;p48"/>
            <p:cNvPicPr preferRelativeResize="0"/>
            <p:nvPr/>
          </p:nvPicPr>
          <p:blipFill rotWithShape="1">
            <a:blip r:embed="rId4">
              <a:alphaModFix/>
            </a:blip>
            <a:srcRect b="1096" l="0" r="0" t="108"/>
            <a:stretch/>
          </p:blipFill>
          <p:spPr>
            <a:xfrm>
              <a:off x="2554111" y="1179184"/>
              <a:ext cx="2091597" cy="27563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42" name="Google Shape;1342;p48"/>
          <p:cNvGrpSpPr/>
          <p:nvPr/>
        </p:nvGrpSpPr>
        <p:grpSpPr>
          <a:xfrm>
            <a:off x="7807038" y="2805093"/>
            <a:ext cx="619431" cy="1132453"/>
            <a:chOff x="4375205" y="831113"/>
            <a:chExt cx="1904185" cy="3481258"/>
          </a:xfrm>
        </p:grpSpPr>
        <p:grpSp>
          <p:nvGrpSpPr>
            <p:cNvPr id="1343" name="Google Shape;1343;p48"/>
            <p:cNvGrpSpPr/>
            <p:nvPr/>
          </p:nvGrpSpPr>
          <p:grpSpPr>
            <a:xfrm>
              <a:off x="4375205" y="831113"/>
              <a:ext cx="1904185" cy="3481258"/>
              <a:chOff x="6417224" y="2247097"/>
              <a:chExt cx="951950" cy="1740368"/>
            </a:xfrm>
          </p:grpSpPr>
          <p:sp>
            <p:nvSpPr>
              <p:cNvPr id="1344" name="Google Shape;1344;p48"/>
              <p:cNvSpPr/>
              <p:nvPr/>
            </p:nvSpPr>
            <p:spPr>
              <a:xfrm>
                <a:off x="6505324" y="2247511"/>
                <a:ext cx="863850" cy="1739954"/>
              </a:xfrm>
              <a:custGeom>
                <a:rect b="b" l="l" r="r" t="t"/>
                <a:pathLst>
                  <a:path extrusionOk="0" h="71434" w="34554">
                    <a:moveTo>
                      <a:pt x="1575" y="0"/>
                    </a:moveTo>
                    <a:cubicBezTo>
                      <a:pt x="706" y="0"/>
                      <a:pt x="1" y="689"/>
                      <a:pt x="1" y="1557"/>
                    </a:cubicBezTo>
                    <a:lnTo>
                      <a:pt x="1" y="69876"/>
                    </a:lnTo>
                    <a:cubicBezTo>
                      <a:pt x="1" y="70728"/>
                      <a:pt x="706" y="71433"/>
                      <a:pt x="1575" y="71433"/>
                    </a:cubicBezTo>
                    <a:lnTo>
                      <a:pt x="32980" y="71433"/>
                    </a:lnTo>
                    <a:cubicBezTo>
                      <a:pt x="33849" y="71433"/>
                      <a:pt x="34554" y="70728"/>
                      <a:pt x="34554" y="69876"/>
                    </a:cubicBezTo>
                    <a:lnTo>
                      <a:pt x="34554" y="1557"/>
                    </a:lnTo>
                    <a:cubicBezTo>
                      <a:pt x="34554" y="689"/>
                      <a:pt x="33849" y="0"/>
                      <a:pt x="32980" y="0"/>
                    </a:cubicBez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5" name="Google Shape;1345;p48"/>
              <p:cNvSpPr/>
              <p:nvPr/>
            </p:nvSpPr>
            <p:spPr>
              <a:xfrm>
                <a:off x="6417224" y="2247097"/>
                <a:ext cx="868375" cy="1740368"/>
              </a:xfrm>
              <a:custGeom>
                <a:rect b="b" l="l" r="r" t="t"/>
                <a:pathLst>
                  <a:path extrusionOk="0" h="71451" w="34735">
                    <a:moveTo>
                      <a:pt x="1787" y="1"/>
                    </a:moveTo>
                    <a:cubicBezTo>
                      <a:pt x="804" y="1"/>
                      <a:pt x="1" y="1115"/>
                      <a:pt x="1" y="2492"/>
                    </a:cubicBezTo>
                    <a:lnTo>
                      <a:pt x="1" y="68975"/>
                    </a:lnTo>
                    <a:cubicBezTo>
                      <a:pt x="1" y="70336"/>
                      <a:pt x="804" y="71450"/>
                      <a:pt x="1787" y="71450"/>
                    </a:cubicBezTo>
                    <a:lnTo>
                      <a:pt x="34734" y="71450"/>
                    </a:lnTo>
                    <a:lnTo>
                      <a:pt x="34734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6" name="Google Shape;1346;p48"/>
              <p:cNvSpPr/>
              <p:nvPr/>
            </p:nvSpPr>
            <p:spPr>
              <a:xfrm>
                <a:off x="6492619" y="2340952"/>
                <a:ext cx="813450" cy="1457323"/>
              </a:xfrm>
              <a:custGeom>
                <a:rect b="b" l="l" r="r" t="t"/>
                <a:pathLst>
                  <a:path extrusionOk="0" h="60944" w="32538">
                    <a:moveTo>
                      <a:pt x="427" y="0"/>
                    </a:moveTo>
                    <a:cubicBezTo>
                      <a:pt x="198" y="0"/>
                      <a:pt x="1" y="197"/>
                      <a:pt x="1" y="426"/>
                    </a:cubicBezTo>
                    <a:lnTo>
                      <a:pt x="1" y="60533"/>
                    </a:lnTo>
                    <a:cubicBezTo>
                      <a:pt x="1" y="60763"/>
                      <a:pt x="198" y="60943"/>
                      <a:pt x="427" y="60943"/>
                    </a:cubicBezTo>
                    <a:lnTo>
                      <a:pt x="32128" y="60943"/>
                    </a:lnTo>
                    <a:cubicBezTo>
                      <a:pt x="32357" y="60943"/>
                      <a:pt x="32538" y="60763"/>
                      <a:pt x="32538" y="60533"/>
                    </a:cubicBezTo>
                    <a:lnTo>
                      <a:pt x="32538" y="426"/>
                    </a:lnTo>
                    <a:cubicBezTo>
                      <a:pt x="32538" y="197"/>
                      <a:pt x="32357" y="0"/>
                      <a:pt x="32128" y="0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7" name="Google Shape;1347;p48"/>
              <p:cNvSpPr/>
              <p:nvPr/>
            </p:nvSpPr>
            <p:spPr>
              <a:xfrm>
                <a:off x="6856100" y="3843492"/>
                <a:ext cx="96750" cy="83150"/>
              </a:xfrm>
              <a:custGeom>
                <a:rect b="b" l="l" r="r" t="t"/>
                <a:pathLst>
                  <a:path extrusionOk="0" h="3326" w="3870">
                    <a:moveTo>
                      <a:pt x="2214" y="358"/>
                    </a:moveTo>
                    <a:lnTo>
                      <a:pt x="2214" y="375"/>
                    </a:lnTo>
                    <a:cubicBezTo>
                      <a:pt x="2935" y="375"/>
                      <a:pt x="3509" y="948"/>
                      <a:pt x="3525" y="1670"/>
                    </a:cubicBezTo>
                    <a:cubicBezTo>
                      <a:pt x="3525" y="2456"/>
                      <a:pt x="2882" y="2973"/>
                      <a:pt x="2212" y="2973"/>
                    </a:cubicBezTo>
                    <a:cubicBezTo>
                      <a:pt x="1890" y="2973"/>
                      <a:pt x="1562" y="2853"/>
                      <a:pt x="1296" y="2587"/>
                    </a:cubicBezTo>
                    <a:cubicBezTo>
                      <a:pt x="476" y="1768"/>
                      <a:pt x="1066" y="358"/>
                      <a:pt x="2214" y="358"/>
                    </a:cubicBezTo>
                    <a:close/>
                    <a:moveTo>
                      <a:pt x="2197" y="1"/>
                    </a:moveTo>
                    <a:cubicBezTo>
                      <a:pt x="1793" y="1"/>
                      <a:pt x="1383" y="152"/>
                      <a:pt x="1050" y="489"/>
                    </a:cubicBezTo>
                    <a:cubicBezTo>
                      <a:pt x="1" y="1538"/>
                      <a:pt x="739" y="3325"/>
                      <a:pt x="2214" y="3325"/>
                    </a:cubicBezTo>
                    <a:cubicBezTo>
                      <a:pt x="3132" y="3325"/>
                      <a:pt x="3869" y="2587"/>
                      <a:pt x="3869" y="1670"/>
                    </a:cubicBezTo>
                    <a:cubicBezTo>
                      <a:pt x="3869" y="669"/>
                      <a:pt x="3048" y="1"/>
                      <a:pt x="2197" y="1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" name="Google Shape;1348;p48"/>
              <p:cNvSpPr/>
              <p:nvPr/>
            </p:nvSpPr>
            <p:spPr>
              <a:xfrm>
                <a:off x="6623350" y="3880717"/>
                <a:ext cx="82800" cy="9025"/>
              </a:xfrm>
              <a:custGeom>
                <a:rect b="b" l="l" r="r" t="t"/>
                <a:pathLst>
                  <a:path extrusionOk="0" h="361" w="3312">
                    <a:moveTo>
                      <a:pt x="1" y="0"/>
                    </a:moveTo>
                    <a:lnTo>
                      <a:pt x="1" y="361"/>
                    </a:lnTo>
                    <a:lnTo>
                      <a:pt x="3312" y="361"/>
                    </a:lnTo>
                    <a:lnTo>
                      <a:pt x="33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9" name="Google Shape;1349;p48"/>
              <p:cNvSpPr/>
              <p:nvPr/>
            </p:nvSpPr>
            <p:spPr>
              <a:xfrm>
                <a:off x="7116325" y="3860642"/>
                <a:ext cx="60675" cy="48775"/>
              </a:xfrm>
              <a:custGeom>
                <a:rect b="b" l="l" r="r" t="t"/>
                <a:pathLst>
                  <a:path extrusionOk="0" h="1951" w="2427">
                    <a:moveTo>
                      <a:pt x="2328" y="0"/>
                    </a:moveTo>
                    <a:lnTo>
                      <a:pt x="328" y="656"/>
                    </a:lnTo>
                    <a:cubicBezTo>
                      <a:pt x="148" y="688"/>
                      <a:pt x="0" y="836"/>
                      <a:pt x="0" y="1033"/>
                    </a:cubicBezTo>
                    <a:cubicBezTo>
                      <a:pt x="0" y="1197"/>
                      <a:pt x="132" y="1328"/>
                      <a:pt x="361" y="1393"/>
                    </a:cubicBezTo>
                    <a:lnTo>
                      <a:pt x="2328" y="1951"/>
                    </a:lnTo>
                    <a:lnTo>
                      <a:pt x="2426" y="1606"/>
                    </a:lnTo>
                    <a:lnTo>
                      <a:pt x="459" y="1049"/>
                    </a:lnTo>
                    <a:cubicBezTo>
                      <a:pt x="427" y="1049"/>
                      <a:pt x="394" y="1033"/>
                      <a:pt x="377" y="1016"/>
                    </a:cubicBezTo>
                    <a:lnTo>
                      <a:pt x="427" y="1000"/>
                    </a:lnTo>
                    <a:lnTo>
                      <a:pt x="2426" y="344"/>
                    </a:lnTo>
                    <a:lnTo>
                      <a:pt x="2328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0" name="Google Shape;1350;p48"/>
              <p:cNvSpPr/>
              <p:nvPr/>
            </p:nvSpPr>
            <p:spPr>
              <a:xfrm>
                <a:off x="6767200" y="2287275"/>
                <a:ext cx="238100" cy="14350"/>
              </a:xfrm>
              <a:custGeom>
                <a:rect b="b" l="l" r="r" t="t"/>
                <a:pathLst>
                  <a:path extrusionOk="0" h="574" w="9524">
                    <a:moveTo>
                      <a:pt x="164" y="0"/>
                    </a:moveTo>
                    <a:cubicBezTo>
                      <a:pt x="82" y="0"/>
                      <a:pt x="0" y="82"/>
                      <a:pt x="0" y="164"/>
                    </a:cubicBezTo>
                    <a:lnTo>
                      <a:pt x="0" y="410"/>
                    </a:lnTo>
                    <a:cubicBezTo>
                      <a:pt x="0" y="492"/>
                      <a:pt x="82" y="574"/>
                      <a:pt x="164" y="574"/>
                    </a:cubicBezTo>
                    <a:lnTo>
                      <a:pt x="9359" y="574"/>
                    </a:lnTo>
                    <a:cubicBezTo>
                      <a:pt x="9458" y="574"/>
                      <a:pt x="9523" y="492"/>
                      <a:pt x="9523" y="410"/>
                    </a:cubicBezTo>
                    <a:lnTo>
                      <a:pt x="9523" y="164"/>
                    </a:lnTo>
                    <a:cubicBezTo>
                      <a:pt x="9523" y="82"/>
                      <a:pt x="9458" y="0"/>
                      <a:pt x="9359" y="0"/>
                    </a:cubicBez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351" name="Google Shape;1351;p48"/>
            <p:cNvPicPr preferRelativeResize="0"/>
            <p:nvPr/>
          </p:nvPicPr>
          <p:blipFill rotWithShape="1">
            <a:blip r:embed="rId5">
              <a:alphaModFix/>
            </a:blip>
            <a:srcRect b="-4460" l="-10" r="0" t="0"/>
            <a:stretch/>
          </p:blipFill>
          <p:spPr>
            <a:xfrm>
              <a:off x="4517549" y="1006386"/>
              <a:ext cx="1646057" cy="30565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2" name="Google Shape;1352;p48"/>
          <p:cNvSpPr txBox="1"/>
          <p:nvPr>
            <p:ph idx="1" type="subTitle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give contribution and </a:t>
            </a:r>
            <a:r>
              <a:rPr lang="en"/>
              <a:t>insights</a:t>
            </a:r>
            <a:r>
              <a:rPr lang="en"/>
              <a:t> on crop production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Give useful information on food production in future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48"/>
          <p:cNvSpPr txBox="1"/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1"/>
          <p:cNvSpPr txBox="1"/>
          <p:nvPr>
            <p:ph type="title"/>
          </p:nvPr>
        </p:nvSpPr>
        <p:spPr>
          <a:xfrm>
            <a:off x="3131250" y="1055625"/>
            <a:ext cx="37989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</a:t>
            </a:r>
            <a:endParaRPr/>
          </a:p>
        </p:txBody>
      </p:sp>
      <p:sp>
        <p:nvSpPr>
          <p:cNvPr id="453" name="Google Shape;453;p31"/>
          <p:cNvSpPr txBox="1"/>
          <p:nvPr>
            <p:ph idx="1" type="subTitle"/>
          </p:nvPr>
        </p:nvSpPr>
        <p:spPr>
          <a:xfrm>
            <a:off x="2883300" y="2021575"/>
            <a:ext cx="3656100" cy="14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Topic : </a:t>
            </a:r>
            <a:r>
              <a:rPr lang="en"/>
              <a:t>Food and Agriculture Organization (FAO) of United Nations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To gain insights from the datasets in agriculture sector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31"/>
          <p:cNvGrpSpPr/>
          <p:nvPr/>
        </p:nvGrpSpPr>
        <p:grpSpPr>
          <a:xfrm>
            <a:off x="324150" y="2664679"/>
            <a:ext cx="2027085" cy="2249377"/>
            <a:chOff x="807514" y="821316"/>
            <a:chExt cx="3062988" cy="3480392"/>
          </a:xfrm>
        </p:grpSpPr>
        <p:grpSp>
          <p:nvGrpSpPr>
            <p:cNvPr id="455" name="Google Shape;455;p31"/>
            <p:cNvGrpSpPr/>
            <p:nvPr/>
          </p:nvGrpSpPr>
          <p:grpSpPr>
            <a:xfrm>
              <a:off x="807514" y="821316"/>
              <a:ext cx="3062988" cy="1781411"/>
              <a:chOff x="640276" y="674499"/>
              <a:chExt cx="6947126" cy="4058809"/>
            </a:xfrm>
          </p:grpSpPr>
          <p:grpSp>
            <p:nvGrpSpPr>
              <p:cNvPr id="456" name="Google Shape;456;p31"/>
              <p:cNvGrpSpPr/>
              <p:nvPr/>
            </p:nvGrpSpPr>
            <p:grpSpPr>
              <a:xfrm>
                <a:off x="7012119" y="4163474"/>
                <a:ext cx="575002" cy="496567"/>
                <a:chOff x="5218225" y="1474825"/>
                <a:chExt cx="259700" cy="224275"/>
              </a:xfrm>
            </p:grpSpPr>
            <p:sp>
              <p:nvSpPr>
                <p:cNvPr id="457" name="Google Shape;457;p31"/>
                <p:cNvSpPr/>
                <p:nvPr/>
              </p:nvSpPr>
              <p:spPr>
                <a:xfrm>
                  <a:off x="5224300" y="1474825"/>
                  <a:ext cx="253625" cy="224275"/>
                </a:xfrm>
                <a:custGeom>
                  <a:rect b="b" l="l" r="r" t="t"/>
                  <a:pathLst>
                    <a:path extrusionOk="0" h="8971" w="10145">
                      <a:moveTo>
                        <a:pt x="6168" y="0"/>
                      </a:moveTo>
                      <a:cubicBezTo>
                        <a:pt x="4540" y="0"/>
                        <a:pt x="1352" y="995"/>
                        <a:pt x="0" y="1767"/>
                      </a:cubicBezTo>
                      <a:cubicBezTo>
                        <a:pt x="654" y="3729"/>
                        <a:pt x="1046" y="7587"/>
                        <a:pt x="2976" y="8732"/>
                      </a:cubicBezTo>
                      <a:cubicBezTo>
                        <a:pt x="3258" y="8896"/>
                        <a:pt x="3474" y="8971"/>
                        <a:pt x="3638" y="8971"/>
                      </a:cubicBezTo>
                      <a:cubicBezTo>
                        <a:pt x="4159" y="8971"/>
                        <a:pt x="4154" y="8222"/>
                        <a:pt x="4055" y="7228"/>
                      </a:cubicBezTo>
                      <a:cubicBezTo>
                        <a:pt x="3891" y="6181"/>
                        <a:pt x="3499" y="5200"/>
                        <a:pt x="2910" y="4317"/>
                      </a:cubicBezTo>
                      <a:lnTo>
                        <a:pt x="2910" y="4317"/>
                      </a:lnTo>
                      <a:cubicBezTo>
                        <a:pt x="3653" y="4609"/>
                        <a:pt x="5643" y="5977"/>
                        <a:pt x="6892" y="5977"/>
                      </a:cubicBezTo>
                      <a:cubicBezTo>
                        <a:pt x="7183" y="5977"/>
                        <a:pt x="7433" y="5903"/>
                        <a:pt x="7619" y="5723"/>
                      </a:cubicBezTo>
                      <a:cubicBezTo>
                        <a:pt x="8502" y="4644"/>
                        <a:pt x="5232" y="3042"/>
                        <a:pt x="4545" y="2584"/>
                      </a:cubicBezTo>
                      <a:cubicBezTo>
                        <a:pt x="8184" y="2552"/>
                        <a:pt x="10144" y="1"/>
                        <a:pt x="6319" y="1"/>
                      </a:cubicBezTo>
                      <a:cubicBezTo>
                        <a:pt x="6295" y="1"/>
                        <a:pt x="6270" y="1"/>
                        <a:pt x="6245" y="1"/>
                      </a:cubicBezTo>
                      <a:cubicBezTo>
                        <a:pt x="6220" y="1"/>
                        <a:pt x="6194" y="0"/>
                        <a:pt x="6168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31"/>
                <p:cNvSpPr/>
                <p:nvPr/>
              </p:nvSpPr>
              <p:spPr>
                <a:xfrm>
                  <a:off x="5225925" y="1487900"/>
                  <a:ext cx="162075" cy="143150"/>
                </a:xfrm>
                <a:custGeom>
                  <a:rect b="b" l="l" r="r" t="t"/>
                  <a:pathLst>
                    <a:path extrusionOk="0" h="5726" w="6483">
                      <a:moveTo>
                        <a:pt x="3912" y="0"/>
                      </a:moveTo>
                      <a:cubicBezTo>
                        <a:pt x="2846" y="0"/>
                        <a:pt x="844" y="631"/>
                        <a:pt x="9" y="1141"/>
                      </a:cubicBezTo>
                      <a:lnTo>
                        <a:pt x="9" y="1141"/>
                      </a:lnTo>
                      <a:cubicBezTo>
                        <a:pt x="6" y="1131"/>
                        <a:pt x="3" y="1122"/>
                        <a:pt x="0" y="1113"/>
                      </a:cubicBezTo>
                      <a:lnTo>
                        <a:pt x="0" y="1146"/>
                      </a:lnTo>
                      <a:cubicBezTo>
                        <a:pt x="3" y="1144"/>
                        <a:pt x="6" y="1142"/>
                        <a:pt x="9" y="1141"/>
                      </a:cubicBezTo>
                      <a:lnTo>
                        <a:pt x="9" y="1141"/>
                      </a:lnTo>
                      <a:cubicBezTo>
                        <a:pt x="397" y="2423"/>
                        <a:pt x="663" y="4846"/>
                        <a:pt x="1897" y="5593"/>
                      </a:cubicBezTo>
                      <a:cubicBezTo>
                        <a:pt x="2071" y="5684"/>
                        <a:pt x="2207" y="5725"/>
                        <a:pt x="2311" y="5725"/>
                      </a:cubicBezTo>
                      <a:cubicBezTo>
                        <a:pt x="2657" y="5725"/>
                        <a:pt x="2659" y="5265"/>
                        <a:pt x="2584" y="4612"/>
                      </a:cubicBezTo>
                      <a:cubicBezTo>
                        <a:pt x="2486" y="3925"/>
                        <a:pt x="2224" y="3304"/>
                        <a:pt x="1864" y="2748"/>
                      </a:cubicBezTo>
                      <a:lnTo>
                        <a:pt x="1864" y="2748"/>
                      </a:lnTo>
                      <a:cubicBezTo>
                        <a:pt x="2313" y="2933"/>
                        <a:pt x="3593" y="3800"/>
                        <a:pt x="4397" y="3800"/>
                      </a:cubicBezTo>
                      <a:cubicBezTo>
                        <a:pt x="4588" y="3800"/>
                        <a:pt x="4753" y="3751"/>
                        <a:pt x="4872" y="3631"/>
                      </a:cubicBezTo>
                      <a:cubicBezTo>
                        <a:pt x="5461" y="2944"/>
                        <a:pt x="3336" y="1931"/>
                        <a:pt x="2911" y="1636"/>
                      </a:cubicBezTo>
                      <a:cubicBezTo>
                        <a:pt x="5209" y="1604"/>
                        <a:pt x="6482" y="1"/>
                        <a:pt x="4063" y="1"/>
                      </a:cubicBezTo>
                      <a:cubicBezTo>
                        <a:pt x="4039" y="1"/>
                        <a:pt x="4015" y="1"/>
                        <a:pt x="3990" y="1"/>
                      </a:cubicBezTo>
                      <a:cubicBezTo>
                        <a:pt x="3964" y="1"/>
                        <a:pt x="3938" y="0"/>
                        <a:pt x="3912" y="0"/>
                      </a:cubicBezTo>
                      <a:close/>
                    </a:path>
                  </a:pathLst>
                </a:custGeom>
                <a:solidFill>
                  <a:srgbClr val="ED8B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31"/>
                <p:cNvSpPr/>
                <p:nvPr/>
              </p:nvSpPr>
              <p:spPr>
                <a:xfrm>
                  <a:off x="5218225" y="1509800"/>
                  <a:ext cx="68350" cy="102800"/>
                </a:xfrm>
                <a:custGeom>
                  <a:rect b="b" l="l" r="r" t="t"/>
                  <a:pathLst>
                    <a:path extrusionOk="0" h="4112" w="2734">
                      <a:moveTo>
                        <a:pt x="371" y="0"/>
                      </a:moveTo>
                      <a:cubicBezTo>
                        <a:pt x="176" y="0"/>
                        <a:pt x="0" y="256"/>
                        <a:pt x="178" y="433"/>
                      </a:cubicBezTo>
                      <a:cubicBezTo>
                        <a:pt x="668" y="924"/>
                        <a:pt x="1060" y="1480"/>
                        <a:pt x="1322" y="2134"/>
                      </a:cubicBezTo>
                      <a:cubicBezTo>
                        <a:pt x="1551" y="2755"/>
                        <a:pt x="1845" y="3376"/>
                        <a:pt x="2172" y="3997"/>
                      </a:cubicBezTo>
                      <a:cubicBezTo>
                        <a:pt x="2223" y="4078"/>
                        <a:pt x="2301" y="4112"/>
                        <a:pt x="2379" y="4112"/>
                      </a:cubicBezTo>
                      <a:cubicBezTo>
                        <a:pt x="2556" y="4112"/>
                        <a:pt x="2733" y="3940"/>
                        <a:pt x="2597" y="3736"/>
                      </a:cubicBezTo>
                      <a:cubicBezTo>
                        <a:pt x="2270" y="3115"/>
                        <a:pt x="1976" y="2461"/>
                        <a:pt x="1714" y="1807"/>
                      </a:cubicBezTo>
                      <a:cubicBezTo>
                        <a:pt x="1453" y="1153"/>
                        <a:pt x="1060" y="564"/>
                        <a:pt x="537" y="74"/>
                      </a:cubicBezTo>
                      <a:cubicBezTo>
                        <a:pt x="486" y="22"/>
                        <a:pt x="427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31"/>
                <p:cNvSpPr/>
                <p:nvPr/>
              </p:nvSpPr>
              <p:spPr>
                <a:xfrm>
                  <a:off x="5220200" y="1506725"/>
                  <a:ext cx="113475" cy="65175"/>
                </a:xfrm>
                <a:custGeom>
                  <a:rect b="b" l="l" r="r" t="t"/>
                  <a:pathLst>
                    <a:path extrusionOk="0" h="2607" w="4539">
                      <a:moveTo>
                        <a:pt x="289" y="0"/>
                      </a:moveTo>
                      <a:cubicBezTo>
                        <a:pt x="197" y="0"/>
                        <a:pt x="110" y="44"/>
                        <a:pt x="66" y="131"/>
                      </a:cubicBezTo>
                      <a:cubicBezTo>
                        <a:pt x="1" y="262"/>
                        <a:pt x="33" y="393"/>
                        <a:pt x="164" y="491"/>
                      </a:cubicBezTo>
                      <a:cubicBezTo>
                        <a:pt x="1341" y="1341"/>
                        <a:pt x="2649" y="2028"/>
                        <a:pt x="4022" y="2584"/>
                      </a:cubicBezTo>
                      <a:cubicBezTo>
                        <a:pt x="4059" y="2600"/>
                        <a:pt x="4094" y="2607"/>
                        <a:pt x="4128" y="2607"/>
                      </a:cubicBezTo>
                      <a:cubicBezTo>
                        <a:pt x="4372" y="2607"/>
                        <a:pt x="4538" y="2241"/>
                        <a:pt x="4251" y="2126"/>
                      </a:cubicBezTo>
                      <a:cubicBezTo>
                        <a:pt x="2911" y="1603"/>
                        <a:pt x="1603" y="883"/>
                        <a:pt x="426" y="33"/>
                      </a:cubicBezTo>
                      <a:cubicBezTo>
                        <a:pt x="382" y="11"/>
                        <a:pt x="335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31"/>
                <p:cNvSpPr/>
                <p:nvPr/>
              </p:nvSpPr>
              <p:spPr>
                <a:xfrm>
                  <a:off x="5221525" y="1493500"/>
                  <a:ext cx="132250" cy="28175"/>
                </a:xfrm>
                <a:custGeom>
                  <a:rect b="b" l="l" r="r" t="t"/>
                  <a:pathLst>
                    <a:path extrusionOk="0" h="1127" w="5290">
                      <a:moveTo>
                        <a:pt x="4911" y="0"/>
                      </a:moveTo>
                      <a:cubicBezTo>
                        <a:pt x="4892" y="0"/>
                        <a:pt x="4873" y="2"/>
                        <a:pt x="4852" y="6"/>
                      </a:cubicBezTo>
                      <a:cubicBezTo>
                        <a:pt x="3713" y="245"/>
                        <a:pt x="2489" y="633"/>
                        <a:pt x="1282" y="633"/>
                      </a:cubicBezTo>
                      <a:cubicBezTo>
                        <a:pt x="999" y="633"/>
                        <a:pt x="718" y="612"/>
                        <a:pt x="438" y="562"/>
                      </a:cubicBezTo>
                      <a:cubicBezTo>
                        <a:pt x="418" y="558"/>
                        <a:pt x="398" y="556"/>
                        <a:pt x="379" y="556"/>
                      </a:cubicBezTo>
                      <a:cubicBezTo>
                        <a:pt x="97" y="556"/>
                        <a:pt x="1" y="991"/>
                        <a:pt x="307" y="1053"/>
                      </a:cubicBezTo>
                      <a:cubicBezTo>
                        <a:pt x="618" y="1104"/>
                        <a:pt x="929" y="1127"/>
                        <a:pt x="1241" y="1127"/>
                      </a:cubicBezTo>
                      <a:cubicBezTo>
                        <a:pt x="2506" y="1127"/>
                        <a:pt x="3776" y="759"/>
                        <a:pt x="4983" y="497"/>
                      </a:cubicBezTo>
                      <a:cubicBezTo>
                        <a:pt x="5290" y="435"/>
                        <a:pt x="5194" y="0"/>
                        <a:pt x="491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2" name="Google Shape;462;p31"/>
              <p:cNvGrpSpPr/>
              <p:nvPr/>
            </p:nvGrpSpPr>
            <p:grpSpPr>
              <a:xfrm>
                <a:off x="6323195" y="1928748"/>
                <a:ext cx="251632" cy="220856"/>
                <a:chOff x="5042000" y="1255775"/>
                <a:chExt cx="113650" cy="99750"/>
              </a:xfrm>
            </p:grpSpPr>
            <p:sp>
              <p:nvSpPr>
                <p:cNvPr id="463" name="Google Shape;463;p31"/>
                <p:cNvSpPr/>
                <p:nvPr/>
              </p:nvSpPr>
              <p:spPr>
                <a:xfrm>
                  <a:off x="5042000" y="1270475"/>
                  <a:ext cx="44975" cy="36825"/>
                </a:xfrm>
                <a:custGeom>
                  <a:rect b="b" l="l" r="r" t="t"/>
                  <a:pathLst>
                    <a:path extrusionOk="0" h="1473" w="1799">
                      <a:moveTo>
                        <a:pt x="916" y="1"/>
                      </a:moveTo>
                      <a:cubicBezTo>
                        <a:pt x="0" y="66"/>
                        <a:pt x="0" y="1407"/>
                        <a:pt x="916" y="1472"/>
                      </a:cubicBezTo>
                      <a:cubicBezTo>
                        <a:pt x="1799" y="1407"/>
                        <a:pt x="1799" y="66"/>
                        <a:pt x="916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31"/>
                <p:cNvSpPr/>
                <p:nvPr/>
              </p:nvSpPr>
              <p:spPr>
                <a:xfrm>
                  <a:off x="5110650" y="1255775"/>
                  <a:ext cx="45000" cy="36800"/>
                </a:xfrm>
                <a:custGeom>
                  <a:rect b="b" l="l" r="r" t="t"/>
                  <a:pathLst>
                    <a:path extrusionOk="0" h="1472" w="1800">
                      <a:moveTo>
                        <a:pt x="884" y="0"/>
                      </a:moveTo>
                      <a:cubicBezTo>
                        <a:pt x="1" y="66"/>
                        <a:pt x="1" y="1406"/>
                        <a:pt x="884" y="1472"/>
                      </a:cubicBezTo>
                      <a:cubicBezTo>
                        <a:pt x="1799" y="1406"/>
                        <a:pt x="1799" y="66"/>
                        <a:pt x="884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31"/>
                <p:cNvSpPr/>
                <p:nvPr/>
              </p:nvSpPr>
              <p:spPr>
                <a:xfrm>
                  <a:off x="5086150" y="1319525"/>
                  <a:ext cx="44975" cy="36000"/>
                </a:xfrm>
                <a:custGeom>
                  <a:rect b="b" l="l" r="r" t="t"/>
                  <a:pathLst>
                    <a:path extrusionOk="0" h="1440" w="1799">
                      <a:moveTo>
                        <a:pt x="883" y="1"/>
                      </a:moveTo>
                      <a:cubicBezTo>
                        <a:pt x="0" y="66"/>
                        <a:pt x="0" y="1374"/>
                        <a:pt x="883" y="1439"/>
                      </a:cubicBezTo>
                      <a:cubicBezTo>
                        <a:pt x="1798" y="1374"/>
                        <a:pt x="1798" y="66"/>
                        <a:pt x="883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6" name="Google Shape;466;p31"/>
              <p:cNvGrpSpPr/>
              <p:nvPr/>
            </p:nvGrpSpPr>
            <p:grpSpPr>
              <a:xfrm rot="-5400000">
                <a:off x="5180808" y="1061658"/>
                <a:ext cx="575002" cy="496567"/>
                <a:chOff x="5218225" y="1474825"/>
                <a:chExt cx="259700" cy="224275"/>
              </a:xfrm>
            </p:grpSpPr>
            <p:sp>
              <p:nvSpPr>
                <p:cNvPr id="467" name="Google Shape;467;p31"/>
                <p:cNvSpPr/>
                <p:nvPr/>
              </p:nvSpPr>
              <p:spPr>
                <a:xfrm>
                  <a:off x="5224300" y="1474825"/>
                  <a:ext cx="253625" cy="224275"/>
                </a:xfrm>
                <a:custGeom>
                  <a:rect b="b" l="l" r="r" t="t"/>
                  <a:pathLst>
                    <a:path extrusionOk="0" h="8971" w="10145">
                      <a:moveTo>
                        <a:pt x="6168" y="0"/>
                      </a:moveTo>
                      <a:cubicBezTo>
                        <a:pt x="4540" y="0"/>
                        <a:pt x="1352" y="995"/>
                        <a:pt x="0" y="1767"/>
                      </a:cubicBezTo>
                      <a:cubicBezTo>
                        <a:pt x="654" y="3729"/>
                        <a:pt x="1046" y="7587"/>
                        <a:pt x="2976" y="8732"/>
                      </a:cubicBezTo>
                      <a:cubicBezTo>
                        <a:pt x="3258" y="8896"/>
                        <a:pt x="3474" y="8971"/>
                        <a:pt x="3638" y="8971"/>
                      </a:cubicBezTo>
                      <a:cubicBezTo>
                        <a:pt x="4159" y="8971"/>
                        <a:pt x="4154" y="8222"/>
                        <a:pt x="4055" y="7228"/>
                      </a:cubicBezTo>
                      <a:cubicBezTo>
                        <a:pt x="3891" y="6181"/>
                        <a:pt x="3499" y="5200"/>
                        <a:pt x="2910" y="4317"/>
                      </a:cubicBezTo>
                      <a:lnTo>
                        <a:pt x="2910" y="4317"/>
                      </a:lnTo>
                      <a:cubicBezTo>
                        <a:pt x="3653" y="4609"/>
                        <a:pt x="5643" y="5977"/>
                        <a:pt x="6892" y="5977"/>
                      </a:cubicBezTo>
                      <a:cubicBezTo>
                        <a:pt x="7183" y="5977"/>
                        <a:pt x="7433" y="5903"/>
                        <a:pt x="7619" y="5723"/>
                      </a:cubicBezTo>
                      <a:cubicBezTo>
                        <a:pt x="8502" y="4644"/>
                        <a:pt x="5232" y="3042"/>
                        <a:pt x="4545" y="2584"/>
                      </a:cubicBezTo>
                      <a:cubicBezTo>
                        <a:pt x="8184" y="2552"/>
                        <a:pt x="10144" y="1"/>
                        <a:pt x="6319" y="1"/>
                      </a:cubicBezTo>
                      <a:cubicBezTo>
                        <a:pt x="6295" y="1"/>
                        <a:pt x="6270" y="1"/>
                        <a:pt x="6245" y="1"/>
                      </a:cubicBezTo>
                      <a:cubicBezTo>
                        <a:pt x="6220" y="1"/>
                        <a:pt x="6194" y="0"/>
                        <a:pt x="6168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31"/>
                <p:cNvSpPr/>
                <p:nvPr/>
              </p:nvSpPr>
              <p:spPr>
                <a:xfrm>
                  <a:off x="5225925" y="1487900"/>
                  <a:ext cx="162075" cy="143150"/>
                </a:xfrm>
                <a:custGeom>
                  <a:rect b="b" l="l" r="r" t="t"/>
                  <a:pathLst>
                    <a:path extrusionOk="0" h="5726" w="6483">
                      <a:moveTo>
                        <a:pt x="3912" y="0"/>
                      </a:moveTo>
                      <a:cubicBezTo>
                        <a:pt x="2846" y="0"/>
                        <a:pt x="844" y="631"/>
                        <a:pt x="9" y="1141"/>
                      </a:cubicBezTo>
                      <a:lnTo>
                        <a:pt x="9" y="1141"/>
                      </a:lnTo>
                      <a:cubicBezTo>
                        <a:pt x="6" y="1131"/>
                        <a:pt x="3" y="1122"/>
                        <a:pt x="0" y="1113"/>
                      </a:cubicBezTo>
                      <a:lnTo>
                        <a:pt x="0" y="1146"/>
                      </a:lnTo>
                      <a:cubicBezTo>
                        <a:pt x="3" y="1144"/>
                        <a:pt x="6" y="1142"/>
                        <a:pt x="9" y="1141"/>
                      </a:cubicBezTo>
                      <a:lnTo>
                        <a:pt x="9" y="1141"/>
                      </a:lnTo>
                      <a:cubicBezTo>
                        <a:pt x="397" y="2423"/>
                        <a:pt x="663" y="4846"/>
                        <a:pt x="1897" y="5593"/>
                      </a:cubicBezTo>
                      <a:cubicBezTo>
                        <a:pt x="2071" y="5684"/>
                        <a:pt x="2207" y="5725"/>
                        <a:pt x="2311" y="5725"/>
                      </a:cubicBezTo>
                      <a:cubicBezTo>
                        <a:pt x="2657" y="5725"/>
                        <a:pt x="2659" y="5265"/>
                        <a:pt x="2584" y="4612"/>
                      </a:cubicBezTo>
                      <a:cubicBezTo>
                        <a:pt x="2486" y="3925"/>
                        <a:pt x="2224" y="3304"/>
                        <a:pt x="1864" y="2748"/>
                      </a:cubicBezTo>
                      <a:lnTo>
                        <a:pt x="1864" y="2748"/>
                      </a:lnTo>
                      <a:cubicBezTo>
                        <a:pt x="2313" y="2933"/>
                        <a:pt x="3593" y="3800"/>
                        <a:pt x="4397" y="3800"/>
                      </a:cubicBezTo>
                      <a:cubicBezTo>
                        <a:pt x="4588" y="3800"/>
                        <a:pt x="4753" y="3751"/>
                        <a:pt x="4872" y="3631"/>
                      </a:cubicBezTo>
                      <a:cubicBezTo>
                        <a:pt x="5461" y="2944"/>
                        <a:pt x="3336" y="1931"/>
                        <a:pt x="2911" y="1636"/>
                      </a:cubicBezTo>
                      <a:cubicBezTo>
                        <a:pt x="5209" y="1604"/>
                        <a:pt x="6482" y="1"/>
                        <a:pt x="4063" y="1"/>
                      </a:cubicBezTo>
                      <a:cubicBezTo>
                        <a:pt x="4039" y="1"/>
                        <a:pt x="4015" y="1"/>
                        <a:pt x="3990" y="1"/>
                      </a:cubicBezTo>
                      <a:cubicBezTo>
                        <a:pt x="3964" y="1"/>
                        <a:pt x="3938" y="0"/>
                        <a:pt x="3912" y="0"/>
                      </a:cubicBezTo>
                      <a:close/>
                    </a:path>
                  </a:pathLst>
                </a:custGeom>
                <a:solidFill>
                  <a:srgbClr val="ED8B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31"/>
                <p:cNvSpPr/>
                <p:nvPr/>
              </p:nvSpPr>
              <p:spPr>
                <a:xfrm>
                  <a:off x="5218225" y="1509800"/>
                  <a:ext cx="68350" cy="102800"/>
                </a:xfrm>
                <a:custGeom>
                  <a:rect b="b" l="l" r="r" t="t"/>
                  <a:pathLst>
                    <a:path extrusionOk="0" h="4112" w="2734">
                      <a:moveTo>
                        <a:pt x="371" y="0"/>
                      </a:moveTo>
                      <a:cubicBezTo>
                        <a:pt x="176" y="0"/>
                        <a:pt x="0" y="256"/>
                        <a:pt x="178" y="433"/>
                      </a:cubicBezTo>
                      <a:cubicBezTo>
                        <a:pt x="668" y="924"/>
                        <a:pt x="1060" y="1480"/>
                        <a:pt x="1322" y="2134"/>
                      </a:cubicBezTo>
                      <a:cubicBezTo>
                        <a:pt x="1551" y="2755"/>
                        <a:pt x="1845" y="3376"/>
                        <a:pt x="2172" y="3997"/>
                      </a:cubicBezTo>
                      <a:cubicBezTo>
                        <a:pt x="2223" y="4078"/>
                        <a:pt x="2301" y="4112"/>
                        <a:pt x="2379" y="4112"/>
                      </a:cubicBezTo>
                      <a:cubicBezTo>
                        <a:pt x="2556" y="4112"/>
                        <a:pt x="2733" y="3940"/>
                        <a:pt x="2597" y="3736"/>
                      </a:cubicBezTo>
                      <a:cubicBezTo>
                        <a:pt x="2270" y="3115"/>
                        <a:pt x="1976" y="2461"/>
                        <a:pt x="1714" y="1807"/>
                      </a:cubicBezTo>
                      <a:cubicBezTo>
                        <a:pt x="1453" y="1153"/>
                        <a:pt x="1060" y="564"/>
                        <a:pt x="537" y="74"/>
                      </a:cubicBezTo>
                      <a:cubicBezTo>
                        <a:pt x="486" y="22"/>
                        <a:pt x="427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31"/>
                <p:cNvSpPr/>
                <p:nvPr/>
              </p:nvSpPr>
              <p:spPr>
                <a:xfrm>
                  <a:off x="5220200" y="1506725"/>
                  <a:ext cx="113475" cy="65175"/>
                </a:xfrm>
                <a:custGeom>
                  <a:rect b="b" l="l" r="r" t="t"/>
                  <a:pathLst>
                    <a:path extrusionOk="0" h="2607" w="4539">
                      <a:moveTo>
                        <a:pt x="289" y="0"/>
                      </a:moveTo>
                      <a:cubicBezTo>
                        <a:pt x="197" y="0"/>
                        <a:pt x="110" y="44"/>
                        <a:pt x="66" y="131"/>
                      </a:cubicBezTo>
                      <a:cubicBezTo>
                        <a:pt x="1" y="262"/>
                        <a:pt x="33" y="393"/>
                        <a:pt x="164" y="491"/>
                      </a:cubicBezTo>
                      <a:cubicBezTo>
                        <a:pt x="1341" y="1341"/>
                        <a:pt x="2649" y="2028"/>
                        <a:pt x="4022" y="2584"/>
                      </a:cubicBezTo>
                      <a:cubicBezTo>
                        <a:pt x="4059" y="2600"/>
                        <a:pt x="4094" y="2607"/>
                        <a:pt x="4128" y="2607"/>
                      </a:cubicBezTo>
                      <a:cubicBezTo>
                        <a:pt x="4372" y="2607"/>
                        <a:pt x="4538" y="2241"/>
                        <a:pt x="4251" y="2126"/>
                      </a:cubicBezTo>
                      <a:cubicBezTo>
                        <a:pt x="2911" y="1603"/>
                        <a:pt x="1603" y="883"/>
                        <a:pt x="426" y="33"/>
                      </a:cubicBezTo>
                      <a:cubicBezTo>
                        <a:pt x="382" y="11"/>
                        <a:pt x="335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31"/>
                <p:cNvSpPr/>
                <p:nvPr/>
              </p:nvSpPr>
              <p:spPr>
                <a:xfrm>
                  <a:off x="5221525" y="1493500"/>
                  <a:ext cx="132250" cy="28175"/>
                </a:xfrm>
                <a:custGeom>
                  <a:rect b="b" l="l" r="r" t="t"/>
                  <a:pathLst>
                    <a:path extrusionOk="0" h="1127" w="5290">
                      <a:moveTo>
                        <a:pt x="4911" y="0"/>
                      </a:moveTo>
                      <a:cubicBezTo>
                        <a:pt x="4892" y="0"/>
                        <a:pt x="4873" y="2"/>
                        <a:pt x="4852" y="6"/>
                      </a:cubicBezTo>
                      <a:cubicBezTo>
                        <a:pt x="3713" y="245"/>
                        <a:pt x="2489" y="633"/>
                        <a:pt x="1282" y="633"/>
                      </a:cubicBezTo>
                      <a:cubicBezTo>
                        <a:pt x="999" y="633"/>
                        <a:pt x="718" y="612"/>
                        <a:pt x="438" y="562"/>
                      </a:cubicBezTo>
                      <a:cubicBezTo>
                        <a:pt x="418" y="558"/>
                        <a:pt x="398" y="556"/>
                        <a:pt x="379" y="556"/>
                      </a:cubicBezTo>
                      <a:cubicBezTo>
                        <a:pt x="97" y="556"/>
                        <a:pt x="1" y="991"/>
                        <a:pt x="307" y="1053"/>
                      </a:cubicBezTo>
                      <a:cubicBezTo>
                        <a:pt x="618" y="1104"/>
                        <a:pt x="929" y="1127"/>
                        <a:pt x="1241" y="1127"/>
                      </a:cubicBezTo>
                      <a:cubicBezTo>
                        <a:pt x="2506" y="1127"/>
                        <a:pt x="3776" y="759"/>
                        <a:pt x="4983" y="497"/>
                      </a:cubicBezTo>
                      <a:cubicBezTo>
                        <a:pt x="5290" y="435"/>
                        <a:pt x="5194" y="0"/>
                        <a:pt x="491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2" name="Google Shape;472;p31"/>
              <p:cNvGrpSpPr/>
              <p:nvPr/>
            </p:nvGrpSpPr>
            <p:grpSpPr>
              <a:xfrm rot="10800000">
                <a:off x="1449245" y="1613944"/>
                <a:ext cx="575002" cy="496567"/>
                <a:chOff x="5218225" y="1474825"/>
                <a:chExt cx="259700" cy="224275"/>
              </a:xfrm>
            </p:grpSpPr>
            <p:sp>
              <p:nvSpPr>
                <p:cNvPr id="473" name="Google Shape;473;p31"/>
                <p:cNvSpPr/>
                <p:nvPr/>
              </p:nvSpPr>
              <p:spPr>
                <a:xfrm>
                  <a:off x="5224300" y="1474825"/>
                  <a:ext cx="253625" cy="224275"/>
                </a:xfrm>
                <a:custGeom>
                  <a:rect b="b" l="l" r="r" t="t"/>
                  <a:pathLst>
                    <a:path extrusionOk="0" h="8971" w="10145">
                      <a:moveTo>
                        <a:pt x="6168" y="0"/>
                      </a:moveTo>
                      <a:cubicBezTo>
                        <a:pt x="4540" y="0"/>
                        <a:pt x="1352" y="995"/>
                        <a:pt x="0" y="1767"/>
                      </a:cubicBezTo>
                      <a:cubicBezTo>
                        <a:pt x="654" y="3729"/>
                        <a:pt x="1046" y="7587"/>
                        <a:pt x="2976" y="8732"/>
                      </a:cubicBezTo>
                      <a:cubicBezTo>
                        <a:pt x="3258" y="8896"/>
                        <a:pt x="3474" y="8971"/>
                        <a:pt x="3638" y="8971"/>
                      </a:cubicBezTo>
                      <a:cubicBezTo>
                        <a:pt x="4159" y="8971"/>
                        <a:pt x="4154" y="8222"/>
                        <a:pt x="4055" y="7228"/>
                      </a:cubicBezTo>
                      <a:cubicBezTo>
                        <a:pt x="3891" y="6181"/>
                        <a:pt x="3499" y="5200"/>
                        <a:pt x="2910" y="4317"/>
                      </a:cubicBezTo>
                      <a:lnTo>
                        <a:pt x="2910" y="4317"/>
                      </a:lnTo>
                      <a:cubicBezTo>
                        <a:pt x="3653" y="4609"/>
                        <a:pt x="5643" y="5977"/>
                        <a:pt x="6892" y="5977"/>
                      </a:cubicBezTo>
                      <a:cubicBezTo>
                        <a:pt x="7183" y="5977"/>
                        <a:pt x="7433" y="5903"/>
                        <a:pt x="7619" y="5723"/>
                      </a:cubicBezTo>
                      <a:cubicBezTo>
                        <a:pt x="8502" y="4644"/>
                        <a:pt x="5232" y="3042"/>
                        <a:pt x="4545" y="2584"/>
                      </a:cubicBezTo>
                      <a:cubicBezTo>
                        <a:pt x="8184" y="2552"/>
                        <a:pt x="10144" y="1"/>
                        <a:pt x="6319" y="1"/>
                      </a:cubicBezTo>
                      <a:cubicBezTo>
                        <a:pt x="6295" y="1"/>
                        <a:pt x="6270" y="1"/>
                        <a:pt x="6245" y="1"/>
                      </a:cubicBezTo>
                      <a:cubicBezTo>
                        <a:pt x="6220" y="1"/>
                        <a:pt x="6194" y="0"/>
                        <a:pt x="6168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31"/>
                <p:cNvSpPr/>
                <p:nvPr/>
              </p:nvSpPr>
              <p:spPr>
                <a:xfrm>
                  <a:off x="5225925" y="1487900"/>
                  <a:ext cx="162075" cy="143150"/>
                </a:xfrm>
                <a:custGeom>
                  <a:rect b="b" l="l" r="r" t="t"/>
                  <a:pathLst>
                    <a:path extrusionOk="0" h="5726" w="6483">
                      <a:moveTo>
                        <a:pt x="3912" y="0"/>
                      </a:moveTo>
                      <a:cubicBezTo>
                        <a:pt x="2846" y="0"/>
                        <a:pt x="844" y="631"/>
                        <a:pt x="9" y="1141"/>
                      </a:cubicBezTo>
                      <a:lnTo>
                        <a:pt x="9" y="1141"/>
                      </a:lnTo>
                      <a:cubicBezTo>
                        <a:pt x="6" y="1131"/>
                        <a:pt x="3" y="1122"/>
                        <a:pt x="0" y="1113"/>
                      </a:cubicBezTo>
                      <a:lnTo>
                        <a:pt x="0" y="1146"/>
                      </a:lnTo>
                      <a:cubicBezTo>
                        <a:pt x="3" y="1144"/>
                        <a:pt x="6" y="1142"/>
                        <a:pt x="9" y="1141"/>
                      </a:cubicBezTo>
                      <a:lnTo>
                        <a:pt x="9" y="1141"/>
                      </a:lnTo>
                      <a:cubicBezTo>
                        <a:pt x="397" y="2423"/>
                        <a:pt x="663" y="4846"/>
                        <a:pt x="1897" y="5593"/>
                      </a:cubicBezTo>
                      <a:cubicBezTo>
                        <a:pt x="2071" y="5684"/>
                        <a:pt x="2207" y="5725"/>
                        <a:pt x="2311" y="5725"/>
                      </a:cubicBezTo>
                      <a:cubicBezTo>
                        <a:pt x="2657" y="5725"/>
                        <a:pt x="2659" y="5265"/>
                        <a:pt x="2584" y="4612"/>
                      </a:cubicBezTo>
                      <a:cubicBezTo>
                        <a:pt x="2486" y="3925"/>
                        <a:pt x="2224" y="3304"/>
                        <a:pt x="1864" y="2748"/>
                      </a:cubicBezTo>
                      <a:lnTo>
                        <a:pt x="1864" y="2748"/>
                      </a:lnTo>
                      <a:cubicBezTo>
                        <a:pt x="2313" y="2933"/>
                        <a:pt x="3593" y="3800"/>
                        <a:pt x="4397" y="3800"/>
                      </a:cubicBezTo>
                      <a:cubicBezTo>
                        <a:pt x="4588" y="3800"/>
                        <a:pt x="4753" y="3751"/>
                        <a:pt x="4872" y="3631"/>
                      </a:cubicBezTo>
                      <a:cubicBezTo>
                        <a:pt x="5461" y="2944"/>
                        <a:pt x="3336" y="1931"/>
                        <a:pt x="2911" y="1636"/>
                      </a:cubicBezTo>
                      <a:cubicBezTo>
                        <a:pt x="5209" y="1604"/>
                        <a:pt x="6482" y="1"/>
                        <a:pt x="4063" y="1"/>
                      </a:cubicBezTo>
                      <a:cubicBezTo>
                        <a:pt x="4039" y="1"/>
                        <a:pt x="4015" y="1"/>
                        <a:pt x="3990" y="1"/>
                      </a:cubicBezTo>
                      <a:cubicBezTo>
                        <a:pt x="3964" y="1"/>
                        <a:pt x="3938" y="0"/>
                        <a:pt x="3912" y="0"/>
                      </a:cubicBezTo>
                      <a:close/>
                    </a:path>
                  </a:pathLst>
                </a:custGeom>
                <a:solidFill>
                  <a:srgbClr val="ED8B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31"/>
                <p:cNvSpPr/>
                <p:nvPr/>
              </p:nvSpPr>
              <p:spPr>
                <a:xfrm>
                  <a:off x="5218225" y="1509800"/>
                  <a:ext cx="68350" cy="102800"/>
                </a:xfrm>
                <a:custGeom>
                  <a:rect b="b" l="l" r="r" t="t"/>
                  <a:pathLst>
                    <a:path extrusionOk="0" h="4112" w="2734">
                      <a:moveTo>
                        <a:pt x="371" y="0"/>
                      </a:moveTo>
                      <a:cubicBezTo>
                        <a:pt x="176" y="0"/>
                        <a:pt x="0" y="256"/>
                        <a:pt x="178" y="433"/>
                      </a:cubicBezTo>
                      <a:cubicBezTo>
                        <a:pt x="668" y="924"/>
                        <a:pt x="1060" y="1480"/>
                        <a:pt x="1322" y="2134"/>
                      </a:cubicBezTo>
                      <a:cubicBezTo>
                        <a:pt x="1551" y="2755"/>
                        <a:pt x="1845" y="3376"/>
                        <a:pt x="2172" y="3997"/>
                      </a:cubicBezTo>
                      <a:cubicBezTo>
                        <a:pt x="2223" y="4078"/>
                        <a:pt x="2301" y="4112"/>
                        <a:pt x="2379" y="4112"/>
                      </a:cubicBezTo>
                      <a:cubicBezTo>
                        <a:pt x="2556" y="4112"/>
                        <a:pt x="2733" y="3940"/>
                        <a:pt x="2597" y="3736"/>
                      </a:cubicBezTo>
                      <a:cubicBezTo>
                        <a:pt x="2270" y="3115"/>
                        <a:pt x="1976" y="2461"/>
                        <a:pt x="1714" y="1807"/>
                      </a:cubicBezTo>
                      <a:cubicBezTo>
                        <a:pt x="1453" y="1153"/>
                        <a:pt x="1060" y="564"/>
                        <a:pt x="537" y="74"/>
                      </a:cubicBezTo>
                      <a:cubicBezTo>
                        <a:pt x="486" y="22"/>
                        <a:pt x="427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31"/>
                <p:cNvSpPr/>
                <p:nvPr/>
              </p:nvSpPr>
              <p:spPr>
                <a:xfrm>
                  <a:off x="5220200" y="1506725"/>
                  <a:ext cx="113475" cy="65175"/>
                </a:xfrm>
                <a:custGeom>
                  <a:rect b="b" l="l" r="r" t="t"/>
                  <a:pathLst>
                    <a:path extrusionOk="0" h="2607" w="4539">
                      <a:moveTo>
                        <a:pt x="289" y="0"/>
                      </a:moveTo>
                      <a:cubicBezTo>
                        <a:pt x="197" y="0"/>
                        <a:pt x="110" y="44"/>
                        <a:pt x="66" y="131"/>
                      </a:cubicBezTo>
                      <a:cubicBezTo>
                        <a:pt x="1" y="262"/>
                        <a:pt x="33" y="393"/>
                        <a:pt x="164" y="491"/>
                      </a:cubicBezTo>
                      <a:cubicBezTo>
                        <a:pt x="1341" y="1341"/>
                        <a:pt x="2649" y="2028"/>
                        <a:pt x="4022" y="2584"/>
                      </a:cubicBezTo>
                      <a:cubicBezTo>
                        <a:pt x="4059" y="2600"/>
                        <a:pt x="4094" y="2607"/>
                        <a:pt x="4128" y="2607"/>
                      </a:cubicBezTo>
                      <a:cubicBezTo>
                        <a:pt x="4372" y="2607"/>
                        <a:pt x="4538" y="2241"/>
                        <a:pt x="4251" y="2126"/>
                      </a:cubicBezTo>
                      <a:cubicBezTo>
                        <a:pt x="2911" y="1603"/>
                        <a:pt x="1603" y="883"/>
                        <a:pt x="426" y="33"/>
                      </a:cubicBezTo>
                      <a:cubicBezTo>
                        <a:pt x="382" y="11"/>
                        <a:pt x="335" y="0"/>
                        <a:pt x="289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31"/>
                <p:cNvSpPr/>
                <p:nvPr/>
              </p:nvSpPr>
              <p:spPr>
                <a:xfrm>
                  <a:off x="5221525" y="1493500"/>
                  <a:ext cx="132250" cy="28175"/>
                </a:xfrm>
                <a:custGeom>
                  <a:rect b="b" l="l" r="r" t="t"/>
                  <a:pathLst>
                    <a:path extrusionOk="0" h="1127" w="5290">
                      <a:moveTo>
                        <a:pt x="4911" y="0"/>
                      </a:moveTo>
                      <a:cubicBezTo>
                        <a:pt x="4892" y="0"/>
                        <a:pt x="4873" y="2"/>
                        <a:pt x="4852" y="6"/>
                      </a:cubicBezTo>
                      <a:cubicBezTo>
                        <a:pt x="3713" y="245"/>
                        <a:pt x="2489" y="633"/>
                        <a:pt x="1282" y="633"/>
                      </a:cubicBezTo>
                      <a:cubicBezTo>
                        <a:pt x="999" y="633"/>
                        <a:pt x="718" y="612"/>
                        <a:pt x="438" y="562"/>
                      </a:cubicBezTo>
                      <a:cubicBezTo>
                        <a:pt x="418" y="558"/>
                        <a:pt x="398" y="556"/>
                        <a:pt x="379" y="556"/>
                      </a:cubicBezTo>
                      <a:cubicBezTo>
                        <a:pt x="97" y="556"/>
                        <a:pt x="1" y="991"/>
                        <a:pt x="307" y="1053"/>
                      </a:cubicBezTo>
                      <a:cubicBezTo>
                        <a:pt x="618" y="1104"/>
                        <a:pt x="929" y="1127"/>
                        <a:pt x="1241" y="1127"/>
                      </a:cubicBezTo>
                      <a:cubicBezTo>
                        <a:pt x="2506" y="1127"/>
                        <a:pt x="3776" y="759"/>
                        <a:pt x="4983" y="497"/>
                      </a:cubicBezTo>
                      <a:cubicBezTo>
                        <a:pt x="5290" y="435"/>
                        <a:pt x="5194" y="0"/>
                        <a:pt x="4911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8" name="Google Shape;478;p31"/>
              <p:cNvGrpSpPr/>
              <p:nvPr/>
            </p:nvGrpSpPr>
            <p:grpSpPr>
              <a:xfrm>
                <a:off x="3039726" y="1199520"/>
                <a:ext cx="251632" cy="220856"/>
                <a:chOff x="5042000" y="1255775"/>
                <a:chExt cx="113650" cy="99750"/>
              </a:xfrm>
            </p:grpSpPr>
            <p:sp>
              <p:nvSpPr>
                <p:cNvPr id="479" name="Google Shape;479;p31"/>
                <p:cNvSpPr/>
                <p:nvPr/>
              </p:nvSpPr>
              <p:spPr>
                <a:xfrm>
                  <a:off x="5042000" y="1270475"/>
                  <a:ext cx="44975" cy="36825"/>
                </a:xfrm>
                <a:custGeom>
                  <a:rect b="b" l="l" r="r" t="t"/>
                  <a:pathLst>
                    <a:path extrusionOk="0" h="1473" w="1799">
                      <a:moveTo>
                        <a:pt x="916" y="1"/>
                      </a:moveTo>
                      <a:cubicBezTo>
                        <a:pt x="0" y="66"/>
                        <a:pt x="0" y="1407"/>
                        <a:pt x="916" y="1472"/>
                      </a:cubicBezTo>
                      <a:cubicBezTo>
                        <a:pt x="1799" y="1407"/>
                        <a:pt x="1799" y="66"/>
                        <a:pt x="916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31"/>
                <p:cNvSpPr/>
                <p:nvPr/>
              </p:nvSpPr>
              <p:spPr>
                <a:xfrm>
                  <a:off x="5110650" y="1255775"/>
                  <a:ext cx="45000" cy="36800"/>
                </a:xfrm>
                <a:custGeom>
                  <a:rect b="b" l="l" r="r" t="t"/>
                  <a:pathLst>
                    <a:path extrusionOk="0" h="1472" w="1800">
                      <a:moveTo>
                        <a:pt x="884" y="0"/>
                      </a:moveTo>
                      <a:cubicBezTo>
                        <a:pt x="1" y="66"/>
                        <a:pt x="1" y="1406"/>
                        <a:pt x="884" y="1472"/>
                      </a:cubicBezTo>
                      <a:cubicBezTo>
                        <a:pt x="1799" y="1406"/>
                        <a:pt x="1799" y="66"/>
                        <a:pt x="884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31"/>
                <p:cNvSpPr/>
                <p:nvPr/>
              </p:nvSpPr>
              <p:spPr>
                <a:xfrm>
                  <a:off x="5086150" y="1319525"/>
                  <a:ext cx="44975" cy="36000"/>
                </a:xfrm>
                <a:custGeom>
                  <a:rect b="b" l="l" r="r" t="t"/>
                  <a:pathLst>
                    <a:path extrusionOk="0" h="1440" w="1799">
                      <a:moveTo>
                        <a:pt x="883" y="1"/>
                      </a:moveTo>
                      <a:cubicBezTo>
                        <a:pt x="0" y="66"/>
                        <a:pt x="0" y="1374"/>
                        <a:pt x="883" y="1439"/>
                      </a:cubicBezTo>
                      <a:cubicBezTo>
                        <a:pt x="1798" y="1374"/>
                        <a:pt x="1798" y="66"/>
                        <a:pt x="883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2" name="Google Shape;482;p31"/>
              <p:cNvGrpSpPr/>
              <p:nvPr/>
            </p:nvGrpSpPr>
            <p:grpSpPr>
              <a:xfrm>
                <a:off x="937479" y="2697722"/>
                <a:ext cx="251632" cy="220856"/>
                <a:chOff x="5042000" y="1131200"/>
                <a:chExt cx="113650" cy="99750"/>
              </a:xfrm>
            </p:grpSpPr>
            <p:sp>
              <p:nvSpPr>
                <p:cNvPr id="483" name="Google Shape;483;p31"/>
                <p:cNvSpPr/>
                <p:nvPr/>
              </p:nvSpPr>
              <p:spPr>
                <a:xfrm>
                  <a:off x="5042000" y="1145900"/>
                  <a:ext cx="44975" cy="36825"/>
                </a:xfrm>
                <a:custGeom>
                  <a:rect b="b" l="l" r="r" t="t"/>
                  <a:pathLst>
                    <a:path extrusionOk="0" h="1473" w="1799">
                      <a:moveTo>
                        <a:pt x="916" y="1"/>
                      </a:moveTo>
                      <a:cubicBezTo>
                        <a:pt x="0" y="66"/>
                        <a:pt x="0" y="1407"/>
                        <a:pt x="916" y="1472"/>
                      </a:cubicBezTo>
                      <a:cubicBezTo>
                        <a:pt x="1799" y="1407"/>
                        <a:pt x="1799" y="66"/>
                        <a:pt x="916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31"/>
                <p:cNvSpPr/>
                <p:nvPr/>
              </p:nvSpPr>
              <p:spPr>
                <a:xfrm>
                  <a:off x="5110650" y="1131200"/>
                  <a:ext cx="45000" cy="36800"/>
                </a:xfrm>
                <a:custGeom>
                  <a:rect b="b" l="l" r="r" t="t"/>
                  <a:pathLst>
                    <a:path extrusionOk="0" h="1472" w="1800">
                      <a:moveTo>
                        <a:pt x="884" y="0"/>
                      </a:moveTo>
                      <a:cubicBezTo>
                        <a:pt x="1" y="66"/>
                        <a:pt x="1" y="1406"/>
                        <a:pt x="884" y="1472"/>
                      </a:cubicBezTo>
                      <a:cubicBezTo>
                        <a:pt x="1799" y="1406"/>
                        <a:pt x="1799" y="66"/>
                        <a:pt x="884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31"/>
                <p:cNvSpPr/>
                <p:nvPr/>
              </p:nvSpPr>
              <p:spPr>
                <a:xfrm>
                  <a:off x="5086150" y="1194950"/>
                  <a:ext cx="44975" cy="36000"/>
                </a:xfrm>
                <a:custGeom>
                  <a:rect b="b" l="l" r="r" t="t"/>
                  <a:pathLst>
                    <a:path extrusionOk="0" h="1440" w="1799">
                      <a:moveTo>
                        <a:pt x="883" y="1"/>
                      </a:moveTo>
                      <a:cubicBezTo>
                        <a:pt x="0" y="66"/>
                        <a:pt x="0" y="1374"/>
                        <a:pt x="883" y="1439"/>
                      </a:cubicBezTo>
                      <a:cubicBezTo>
                        <a:pt x="1798" y="1374"/>
                        <a:pt x="1798" y="66"/>
                        <a:pt x="883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6" name="Google Shape;486;p31"/>
              <p:cNvGrpSpPr/>
              <p:nvPr/>
            </p:nvGrpSpPr>
            <p:grpSpPr>
              <a:xfrm rot="-5400000">
                <a:off x="1157650" y="3785607"/>
                <a:ext cx="569027" cy="706699"/>
                <a:chOff x="6095413" y="2311605"/>
                <a:chExt cx="257002" cy="319181"/>
              </a:xfrm>
            </p:grpSpPr>
            <p:sp>
              <p:nvSpPr>
                <p:cNvPr id="487" name="Google Shape;487;p31"/>
                <p:cNvSpPr/>
                <p:nvPr/>
              </p:nvSpPr>
              <p:spPr>
                <a:xfrm rot="-3010565">
                  <a:off x="6148523" y="2344736"/>
                  <a:ext cx="167487" cy="173060"/>
                </a:xfrm>
                <a:custGeom>
                  <a:rect b="b" l="l" r="r" t="t"/>
                  <a:pathLst>
                    <a:path extrusionOk="0" h="6918" w="6704">
                      <a:moveTo>
                        <a:pt x="3037" y="0"/>
                      </a:moveTo>
                      <a:cubicBezTo>
                        <a:pt x="843" y="0"/>
                        <a:pt x="29" y="5117"/>
                        <a:pt x="1" y="6675"/>
                      </a:cubicBezTo>
                      <a:cubicBezTo>
                        <a:pt x="1" y="6741"/>
                        <a:pt x="33" y="6806"/>
                        <a:pt x="99" y="6871"/>
                      </a:cubicBezTo>
                      <a:cubicBezTo>
                        <a:pt x="122" y="6895"/>
                        <a:pt x="178" y="6918"/>
                        <a:pt x="232" y="6918"/>
                      </a:cubicBezTo>
                      <a:cubicBezTo>
                        <a:pt x="254" y="6918"/>
                        <a:pt x="276" y="6914"/>
                        <a:pt x="295" y="6904"/>
                      </a:cubicBezTo>
                      <a:cubicBezTo>
                        <a:pt x="2028" y="6512"/>
                        <a:pt x="6704" y="2130"/>
                        <a:pt x="4153" y="397"/>
                      </a:cubicBezTo>
                      <a:cubicBezTo>
                        <a:pt x="3747" y="122"/>
                        <a:pt x="3376" y="0"/>
                        <a:pt x="3037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31"/>
                <p:cNvSpPr/>
                <p:nvPr/>
              </p:nvSpPr>
              <p:spPr>
                <a:xfrm rot="-3010565">
                  <a:off x="6137644" y="2423042"/>
                  <a:ext cx="153322" cy="181590"/>
                </a:xfrm>
                <a:custGeom>
                  <a:rect b="b" l="l" r="r" t="t"/>
                  <a:pathLst>
                    <a:path extrusionOk="0" h="7259" w="6137">
                      <a:moveTo>
                        <a:pt x="5875" y="0"/>
                      </a:moveTo>
                      <a:cubicBezTo>
                        <a:pt x="5766" y="0"/>
                        <a:pt x="5657" y="68"/>
                        <a:pt x="5628" y="215"/>
                      </a:cubicBezTo>
                      <a:cubicBezTo>
                        <a:pt x="5203" y="2896"/>
                        <a:pt x="2849" y="5774"/>
                        <a:pt x="298" y="6755"/>
                      </a:cubicBezTo>
                      <a:cubicBezTo>
                        <a:pt x="1" y="6844"/>
                        <a:pt x="109" y="7258"/>
                        <a:pt x="377" y="7258"/>
                      </a:cubicBezTo>
                      <a:cubicBezTo>
                        <a:pt x="404" y="7258"/>
                        <a:pt x="432" y="7254"/>
                        <a:pt x="462" y="7245"/>
                      </a:cubicBezTo>
                      <a:cubicBezTo>
                        <a:pt x="3208" y="6199"/>
                        <a:pt x="5661" y="3158"/>
                        <a:pt x="6118" y="280"/>
                      </a:cubicBezTo>
                      <a:cubicBezTo>
                        <a:pt x="6136" y="101"/>
                        <a:pt x="6006" y="0"/>
                        <a:pt x="5875" y="0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9" name="Google Shape;489;p31"/>
              <p:cNvGrpSpPr/>
              <p:nvPr/>
            </p:nvGrpSpPr>
            <p:grpSpPr>
              <a:xfrm>
                <a:off x="6188241" y="1318245"/>
                <a:ext cx="521476" cy="478854"/>
                <a:chOff x="5874900" y="2285650"/>
                <a:chExt cx="235525" cy="216275"/>
              </a:xfrm>
            </p:grpSpPr>
            <p:sp>
              <p:nvSpPr>
                <p:cNvPr id="490" name="Google Shape;490;p31"/>
                <p:cNvSpPr/>
                <p:nvPr/>
              </p:nvSpPr>
              <p:spPr>
                <a:xfrm>
                  <a:off x="5942825" y="2285650"/>
                  <a:ext cx="167600" cy="172950"/>
                </a:xfrm>
                <a:custGeom>
                  <a:rect b="b" l="l" r="r" t="t"/>
                  <a:pathLst>
                    <a:path extrusionOk="0" h="6918" w="6704">
                      <a:moveTo>
                        <a:pt x="3037" y="0"/>
                      </a:moveTo>
                      <a:cubicBezTo>
                        <a:pt x="843" y="0"/>
                        <a:pt x="29" y="5117"/>
                        <a:pt x="1" y="6675"/>
                      </a:cubicBezTo>
                      <a:cubicBezTo>
                        <a:pt x="1" y="6741"/>
                        <a:pt x="33" y="6806"/>
                        <a:pt x="99" y="6871"/>
                      </a:cubicBezTo>
                      <a:cubicBezTo>
                        <a:pt x="122" y="6895"/>
                        <a:pt x="178" y="6918"/>
                        <a:pt x="232" y="6918"/>
                      </a:cubicBezTo>
                      <a:cubicBezTo>
                        <a:pt x="254" y="6918"/>
                        <a:pt x="276" y="6914"/>
                        <a:pt x="295" y="6904"/>
                      </a:cubicBezTo>
                      <a:cubicBezTo>
                        <a:pt x="2028" y="6512"/>
                        <a:pt x="6704" y="2130"/>
                        <a:pt x="4153" y="397"/>
                      </a:cubicBezTo>
                      <a:cubicBezTo>
                        <a:pt x="3747" y="122"/>
                        <a:pt x="3376" y="0"/>
                        <a:pt x="3037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31"/>
                <p:cNvSpPr/>
                <p:nvPr/>
              </p:nvSpPr>
              <p:spPr>
                <a:xfrm>
                  <a:off x="5874900" y="2320450"/>
                  <a:ext cx="153425" cy="181475"/>
                </a:xfrm>
                <a:custGeom>
                  <a:rect b="b" l="l" r="r" t="t"/>
                  <a:pathLst>
                    <a:path extrusionOk="0" h="7259" w="6137">
                      <a:moveTo>
                        <a:pt x="5875" y="0"/>
                      </a:moveTo>
                      <a:cubicBezTo>
                        <a:pt x="5766" y="0"/>
                        <a:pt x="5657" y="68"/>
                        <a:pt x="5628" y="215"/>
                      </a:cubicBezTo>
                      <a:cubicBezTo>
                        <a:pt x="5203" y="2896"/>
                        <a:pt x="2849" y="5774"/>
                        <a:pt x="298" y="6755"/>
                      </a:cubicBezTo>
                      <a:cubicBezTo>
                        <a:pt x="1" y="6844"/>
                        <a:pt x="109" y="7258"/>
                        <a:pt x="377" y="7258"/>
                      </a:cubicBezTo>
                      <a:cubicBezTo>
                        <a:pt x="404" y="7258"/>
                        <a:pt x="432" y="7254"/>
                        <a:pt x="462" y="7245"/>
                      </a:cubicBezTo>
                      <a:cubicBezTo>
                        <a:pt x="3208" y="6199"/>
                        <a:pt x="5661" y="3158"/>
                        <a:pt x="6118" y="280"/>
                      </a:cubicBezTo>
                      <a:cubicBezTo>
                        <a:pt x="6136" y="101"/>
                        <a:pt x="6006" y="0"/>
                        <a:pt x="5875" y="0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2" name="Google Shape;492;p31"/>
              <p:cNvGrpSpPr/>
              <p:nvPr/>
            </p:nvGrpSpPr>
            <p:grpSpPr>
              <a:xfrm>
                <a:off x="4946919" y="1499571"/>
                <a:ext cx="1083004" cy="2354636"/>
                <a:chOff x="5269250" y="2611925"/>
                <a:chExt cx="520750" cy="1132200"/>
              </a:xfrm>
            </p:grpSpPr>
            <p:sp>
              <p:nvSpPr>
                <p:cNvPr id="493" name="Google Shape;493;p31"/>
                <p:cNvSpPr/>
                <p:nvPr/>
              </p:nvSpPr>
              <p:spPr>
                <a:xfrm>
                  <a:off x="5269250" y="2611925"/>
                  <a:ext cx="520750" cy="1132200"/>
                </a:xfrm>
                <a:custGeom>
                  <a:rect b="b" l="l" r="r" t="t"/>
                  <a:pathLst>
                    <a:path extrusionOk="0" h="45288" w="20830">
                      <a:moveTo>
                        <a:pt x="17134" y="0"/>
                      </a:moveTo>
                      <a:cubicBezTo>
                        <a:pt x="15434" y="1145"/>
                        <a:pt x="13832" y="2878"/>
                        <a:pt x="12458" y="4284"/>
                      </a:cubicBezTo>
                      <a:cubicBezTo>
                        <a:pt x="11706" y="5101"/>
                        <a:pt x="10529" y="6246"/>
                        <a:pt x="10529" y="7227"/>
                      </a:cubicBezTo>
                      <a:cubicBezTo>
                        <a:pt x="10660" y="7946"/>
                        <a:pt x="12033" y="8992"/>
                        <a:pt x="12164" y="9908"/>
                      </a:cubicBezTo>
                      <a:cubicBezTo>
                        <a:pt x="11052" y="9483"/>
                        <a:pt x="10104" y="8339"/>
                        <a:pt x="8960" y="7619"/>
                      </a:cubicBezTo>
                      <a:cubicBezTo>
                        <a:pt x="8077" y="9189"/>
                        <a:pt x="6573" y="10856"/>
                        <a:pt x="6017" y="12720"/>
                      </a:cubicBezTo>
                      <a:cubicBezTo>
                        <a:pt x="5298" y="15336"/>
                        <a:pt x="7194" y="15205"/>
                        <a:pt x="7815" y="17396"/>
                      </a:cubicBezTo>
                      <a:cubicBezTo>
                        <a:pt x="6605" y="17036"/>
                        <a:pt x="5690" y="16382"/>
                        <a:pt x="4611" y="15761"/>
                      </a:cubicBezTo>
                      <a:cubicBezTo>
                        <a:pt x="3303" y="17461"/>
                        <a:pt x="2257" y="20306"/>
                        <a:pt x="1930" y="22497"/>
                      </a:cubicBezTo>
                      <a:cubicBezTo>
                        <a:pt x="2878" y="23183"/>
                        <a:pt x="4186" y="23936"/>
                        <a:pt x="4578" y="24982"/>
                      </a:cubicBezTo>
                      <a:cubicBezTo>
                        <a:pt x="3532" y="24688"/>
                        <a:pt x="2355" y="24361"/>
                        <a:pt x="1112" y="24034"/>
                      </a:cubicBezTo>
                      <a:lnTo>
                        <a:pt x="1112" y="24034"/>
                      </a:lnTo>
                      <a:cubicBezTo>
                        <a:pt x="0" y="27729"/>
                        <a:pt x="1145" y="32372"/>
                        <a:pt x="1570" y="36197"/>
                      </a:cubicBezTo>
                      <a:cubicBezTo>
                        <a:pt x="1962" y="38715"/>
                        <a:pt x="3139" y="42999"/>
                        <a:pt x="4676" y="45255"/>
                      </a:cubicBezTo>
                      <a:lnTo>
                        <a:pt x="4676" y="45287"/>
                      </a:lnTo>
                      <a:cubicBezTo>
                        <a:pt x="9483" y="41723"/>
                        <a:pt x="11281" y="36753"/>
                        <a:pt x="14061" y="31587"/>
                      </a:cubicBezTo>
                      <a:cubicBezTo>
                        <a:pt x="13112" y="30900"/>
                        <a:pt x="11674" y="30246"/>
                        <a:pt x="11216" y="29069"/>
                      </a:cubicBezTo>
                      <a:cubicBezTo>
                        <a:pt x="11385" y="29046"/>
                        <a:pt x="11549" y="29036"/>
                        <a:pt x="11711" y="29036"/>
                      </a:cubicBezTo>
                      <a:cubicBezTo>
                        <a:pt x="12705" y="29036"/>
                        <a:pt x="13580" y="29419"/>
                        <a:pt x="14649" y="29560"/>
                      </a:cubicBezTo>
                      <a:cubicBezTo>
                        <a:pt x="15271" y="27205"/>
                        <a:pt x="16121" y="24884"/>
                        <a:pt x="17102" y="22660"/>
                      </a:cubicBezTo>
                      <a:cubicBezTo>
                        <a:pt x="16088" y="21876"/>
                        <a:pt x="15238" y="20829"/>
                        <a:pt x="14224" y="19848"/>
                      </a:cubicBezTo>
                      <a:cubicBezTo>
                        <a:pt x="14697" y="19754"/>
                        <a:pt x="15123" y="19724"/>
                        <a:pt x="15508" y="19724"/>
                      </a:cubicBezTo>
                      <a:cubicBezTo>
                        <a:pt x="16131" y="19724"/>
                        <a:pt x="16648" y="19801"/>
                        <a:pt x="17086" y="19801"/>
                      </a:cubicBezTo>
                      <a:cubicBezTo>
                        <a:pt x="17966" y="19801"/>
                        <a:pt x="18527" y="19491"/>
                        <a:pt x="18998" y="17625"/>
                      </a:cubicBezTo>
                      <a:cubicBezTo>
                        <a:pt x="19489" y="15663"/>
                        <a:pt x="20012" y="13505"/>
                        <a:pt x="20339" y="11314"/>
                      </a:cubicBezTo>
                      <a:cubicBezTo>
                        <a:pt x="19227" y="10889"/>
                        <a:pt x="17984" y="10758"/>
                        <a:pt x="16873" y="10333"/>
                      </a:cubicBezTo>
                      <a:cubicBezTo>
                        <a:pt x="18213" y="10104"/>
                        <a:pt x="19587" y="10170"/>
                        <a:pt x="20829" y="9843"/>
                      </a:cubicBezTo>
                      <a:cubicBezTo>
                        <a:pt x="20110" y="6867"/>
                        <a:pt x="19064" y="2616"/>
                        <a:pt x="17134" y="0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31"/>
                <p:cNvSpPr/>
                <p:nvPr/>
              </p:nvSpPr>
              <p:spPr>
                <a:xfrm>
                  <a:off x="5375525" y="2730650"/>
                  <a:ext cx="309825" cy="998550"/>
                </a:xfrm>
                <a:custGeom>
                  <a:rect b="b" l="l" r="r" t="t"/>
                  <a:pathLst>
                    <a:path extrusionOk="0" h="39942" w="12393">
                      <a:moveTo>
                        <a:pt x="12148" y="1"/>
                      </a:moveTo>
                      <a:cubicBezTo>
                        <a:pt x="12033" y="1"/>
                        <a:pt x="11919" y="74"/>
                        <a:pt x="11902" y="222"/>
                      </a:cubicBezTo>
                      <a:cubicBezTo>
                        <a:pt x="11870" y="2674"/>
                        <a:pt x="10202" y="4865"/>
                        <a:pt x="9156" y="6957"/>
                      </a:cubicBezTo>
                      <a:cubicBezTo>
                        <a:pt x="7979" y="9344"/>
                        <a:pt x="6998" y="11862"/>
                        <a:pt x="6278" y="14413"/>
                      </a:cubicBezTo>
                      <a:cubicBezTo>
                        <a:pt x="5494" y="17127"/>
                        <a:pt x="4872" y="19873"/>
                        <a:pt x="4218" y="22587"/>
                      </a:cubicBezTo>
                      <a:cubicBezTo>
                        <a:pt x="3564" y="25301"/>
                        <a:pt x="2747" y="27852"/>
                        <a:pt x="1864" y="30467"/>
                      </a:cubicBezTo>
                      <a:cubicBezTo>
                        <a:pt x="883" y="33476"/>
                        <a:pt x="0" y="36549"/>
                        <a:pt x="66" y="39721"/>
                      </a:cubicBezTo>
                      <a:cubicBezTo>
                        <a:pt x="82" y="39868"/>
                        <a:pt x="196" y="39942"/>
                        <a:pt x="311" y="39942"/>
                      </a:cubicBezTo>
                      <a:cubicBezTo>
                        <a:pt x="425" y="39942"/>
                        <a:pt x="540" y="39868"/>
                        <a:pt x="556" y="39721"/>
                      </a:cubicBezTo>
                      <a:cubicBezTo>
                        <a:pt x="491" y="36844"/>
                        <a:pt x="1243" y="34064"/>
                        <a:pt x="2126" y="31350"/>
                      </a:cubicBezTo>
                      <a:cubicBezTo>
                        <a:pt x="3008" y="28604"/>
                        <a:pt x="3891" y="26020"/>
                        <a:pt x="4578" y="23274"/>
                      </a:cubicBezTo>
                      <a:cubicBezTo>
                        <a:pt x="5853" y="17911"/>
                        <a:pt x="7030" y="12483"/>
                        <a:pt x="9450" y="7481"/>
                      </a:cubicBezTo>
                      <a:cubicBezTo>
                        <a:pt x="10562" y="5192"/>
                        <a:pt x="12360" y="2870"/>
                        <a:pt x="12393" y="222"/>
                      </a:cubicBezTo>
                      <a:cubicBezTo>
                        <a:pt x="12377" y="74"/>
                        <a:pt x="12262" y="1"/>
                        <a:pt x="12148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31"/>
                <p:cNvSpPr/>
                <p:nvPr/>
              </p:nvSpPr>
              <p:spPr>
                <a:xfrm>
                  <a:off x="5600650" y="2767750"/>
                  <a:ext cx="114650" cy="87200"/>
                </a:xfrm>
                <a:custGeom>
                  <a:rect b="b" l="l" r="r" t="t"/>
                  <a:pathLst>
                    <a:path extrusionOk="0" h="3488" w="4586">
                      <a:moveTo>
                        <a:pt x="279" y="1"/>
                      </a:moveTo>
                      <a:cubicBezTo>
                        <a:pt x="141" y="1"/>
                        <a:pt x="1" y="114"/>
                        <a:pt x="20" y="307"/>
                      </a:cubicBezTo>
                      <a:cubicBezTo>
                        <a:pt x="314" y="1353"/>
                        <a:pt x="739" y="2400"/>
                        <a:pt x="1295" y="3348"/>
                      </a:cubicBezTo>
                      <a:cubicBezTo>
                        <a:pt x="1322" y="3429"/>
                        <a:pt x="1415" y="3487"/>
                        <a:pt x="1502" y="3487"/>
                      </a:cubicBezTo>
                      <a:cubicBezTo>
                        <a:pt x="1521" y="3487"/>
                        <a:pt x="1539" y="3485"/>
                        <a:pt x="1557" y="3479"/>
                      </a:cubicBezTo>
                      <a:cubicBezTo>
                        <a:pt x="2570" y="3119"/>
                        <a:pt x="3519" y="2596"/>
                        <a:pt x="4369" y="1942"/>
                      </a:cubicBezTo>
                      <a:cubicBezTo>
                        <a:pt x="4586" y="1807"/>
                        <a:pt x="4443" y="1469"/>
                        <a:pt x="4239" y="1469"/>
                      </a:cubicBezTo>
                      <a:cubicBezTo>
                        <a:pt x="4197" y="1469"/>
                        <a:pt x="4152" y="1483"/>
                        <a:pt x="4107" y="1517"/>
                      </a:cubicBezTo>
                      <a:cubicBezTo>
                        <a:pt x="3346" y="2095"/>
                        <a:pt x="2500" y="2560"/>
                        <a:pt x="1622" y="2912"/>
                      </a:cubicBezTo>
                      <a:lnTo>
                        <a:pt x="1622" y="2912"/>
                      </a:lnTo>
                      <a:cubicBezTo>
                        <a:pt x="1144" y="2047"/>
                        <a:pt x="755" y="1126"/>
                        <a:pt x="510" y="176"/>
                      </a:cubicBezTo>
                      <a:cubicBezTo>
                        <a:pt x="470" y="56"/>
                        <a:pt x="375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31"/>
                <p:cNvSpPr/>
                <p:nvPr/>
              </p:nvSpPr>
              <p:spPr>
                <a:xfrm>
                  <a:off x="5514125" y="2889900"/>
                  <a:ext cx="183650" cy="111475"/>
                </a:xfrm>
                <a:custGeom>
                  <a:rect b="b" l="l" r="r" t="t"/>
                  <a:pathLst>
                    <a:path extrusionOk="0" h="4459" w="7346">
                      <a:moveTo>
                        <a:pt x="351" y="1"/>
                      </a:moveTo>
                      <a:cubicBezTo>
                        <a:pt x="183" y="1"/>
                        <a:pt x="0" y="188"/>
                        <a:pt x="113" y="391"/>
                      </a:cubicBezTo>
                      <a:cubicBezTo>
                        <a:pt x="734" y="1666"/>
                        <a:pt x="1192" y="3072"/>
                        <a:pt x="1879" y="4348"/>
                      </a:cubicBezTo>
                      <a:cubicBezTo>
                        <a:pt x="1928" y="4421"/>
                        <a:pt x="1995" y="4458"/>
                        <a:pt x="2081" y="4458"/>
                      </a:cubicBezTo>
                      <a:cubicBezTo>
                        <a:pt x="2110" y="4458"/>
                        <a:pt x="2140" y="4454"/>
                        <a:pt x="2173" y="4446"/>
                      </a:cubicBezTo>
                      <a:cubicBezTo>
                        <a:pt x="3906" y="3988"/>
                        <a:pt x="5574" y="3269"/>
                        <a:pt x="7143" y="2386"/>
                      </a:cubicBezTo>
                      <a:cubicBezTo>
                        <a:pt x="7345" y="2212"/>
                        <a:pt x="7190" y="1911"/>
                        <a:pt x="6971" y="1911"/>
                      </a:cubicBezTo>
                      <a:cubicBezTo>
                        <a:pt x="6942" y="1911"/>
                        <a:pt x="6912" y="1917"/>
                        <a:pt x="6882" y="1928"/>
                      </a:cubicBezTo>
                      <a:cubicBezTo>
                        <a:pt x="5403" y="2777"/>
                        <a:pt x="3864" y="3445"/>
                        <a:pt x="2235" y="3902"/>
                      </a:cubicBezTo>
                      <a:lnTo>
                        <a:pt x="2235" y="3902"/>
                      </a:lnTo>
                      <a:cubicBezTo>
                        <a:pt x="1576" y="2677"/>
                        <a:pt x="1161" y="1344"/>
                        <a:pt x="538" y="130"/>
                      </a:cubicBezTo>
                      <a:cubicBezTo>
                        <a:pt x="498" y="38"/>
                        <a:pt x="426" y="1"/>
                        <a:pt x="351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31"/>
                <p:cNvSpPr/>
                <p:nvPr/>
              </p:nvSpPr>
              <p:spPr>
                <a:xfrm>
                  <a:off x="5488175" y="3009725"/>
                  <a:ext cx="135550" cy="113975"/>
                </a:xfrm>
                <a:custGeom>
                  <a:rect b="b" l="l" r="r" t="t"/>
                  <a:pathLst>
                    <a:path extrusionOk="0" h="4559" w="5422">
                      <a:moveTo>
                        <a:pt x="275" y="1"/>
                      </a:moveTo>
                      <a:cubicBezTo>
                        <a:pt x="133" y="1"/>
                        <a:pt x="1" y="114"/>
                        <a:pt x="39" y="307"/>
                      </a:cubicBezTo>
                      <a:cubicBezTo>
                        <a:pt x="399" y="1713"/>
                        <a:pt x="857" y="3086"/>
                        <a:pt x="1413" y="4459"/>
                      </a:cubicBezTo>
                      <a:cubicBezTo>
                        <a:pt x="1455" y="4523"/>
                        <a:pt x="1538" y="4559"/>
                        <a:pt x="1627" y="4559"/>
                      </a:cubicBezTo>
                      <a:cubicBezTo>
                        <a:pt x="1676" y="4559"/>
                        <a:pt x="1726" y="4548"/>
                        <a:pt x="1772" y="4525"/>
                      </a:cubicBezTo>
                      <a:cubicBezTo>
                        <a:pt x="2851" y="3707"/>
                        <a:pt x="4028" y="3053"/>
                        <a:pt x="5173" y="2367"/>
                      </a:cubicBezTo>
                      <a:cubicBezTo>
                        <a:pt x="5421" y="2201"/>
                        <a:pt x="5274" y="1872"/>
                        <a:pt x="5044" y="1872"/>
                      </a:cubicBezTo>
                      <a:cubicBezTo>
                        <a:pt x="5002" y="1872"/>
                        <a:pt x="4957" y="1884"/>
                        <a:pt x="4911" y="1909"/>
                      </a:cubicBezTo>
                      <a:cubicBezTo>
                        <a:pt x="3853" y="2574"/>
                        <a:pt x="2767" y="3183"/>
                        <a:pt x="1756" y="3918"/>
                      </a:cubicBezTo>
                      <a:lnTo>
                        <a:pt x="1756" y="3918"/>
                      </a:lnTo>
                      <a:cubicBezTo>
                        <a:pt x="1256" y="2670"/>
                        <a:pt x="864" y="1423"/>
                        <a:pt x="530" y="176"/>
                      </a:cubicBezTo>
                      <a:cubicBezTo>
                        <a:pt x="476" y="55"/>
                        <a:pt x="373" y="1"/>
                        <a:pt x="275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31"/>
                <p:cNvSpPr/>
                <p:nvPr/>
              </p:nvSpPr>
              <p:spPr>
                <a:xfrm>
                  <a:off x="5411050" y="3114850"/>
                  <a:ext cx="205350" cy="166000"/>
                </a:xfrm>
                <a:custGeom>
                  <a:rect b="b" l="l" r="r" t="t"/>
                  <a:pathLst>
                    <a:path extrusionOk="0" h="6640" w="8214">
                      <a:moveTo>
                        <a:pt x="360" y="1"/>
                      </a:moveTo>
                      <a:cubicBezTo>
                        <a:pt x="177" y="1"/>
                        <a:pt x="1" y="201"/>
                        <a:pt x="116" y="385"/>
                      </a:cubicBezTo>
                      <a:lnTo>
                        <a:pt x="149" y="385"/>
                      </a:lnTo>
                      <a:cubicBezTo>
                        <a:pt x="1359" y="2282"/>
                        <a:pt x="1882" y="4538"/>
                        <a:pt x="2993" y="6500"/>
                      </a:cubicBezTo>
                      <a:cubicBezTo>
                        <a:pt x="3047" y="6581"/>
                        <a:pt x="3145" y="6639"/>
                        <a:pt x="3233" y="6639"/>
                      </a:cubicBezTo>
                      <a:cubicBezTo>
                        <a:pt x="3252" y="6639"/>
                        <a:pt x="3270" y="6636"/>
                        <a:pt x="3288" y="6631"/>
                      </a:cubicBezTo>
                      <a:cubicBezTo>
                        <a:pt x="4955" y="5977"/>
                        <a:pt x="6525" y="5159"/>
                        <a:pt x="7996" y="4146"/>
                      </a:cubicBezTo>
                      <a:cubicBezTo>
                        <a:pt x="8213" y="4010"/>
                        <a:pt x="8071" y="3672"/>
                        <a:pt x="7866" y="3672"/>
                      </a:cubicBezTo>
                      <a:cubicBezTo>
                        <a:pt x="7824" y="3672"/>
                        <a:pt x="7780" y="3687"/>
                        <a:pt x="7735" y="3720"/>
                      </a:cubicBezTo>
                      <a:cubicBezTo>
                        <a:pt x="6347" y="4667"/>
                        <a:pt x="4868" y="5461"/>
                        <a:pt x="3327" y="6073"/>
                      </a:cubicBezTo>
                      <a:lnTo>
                        <a:pt x="3327" y="6073"/>
                      </a:lnTo>
                      <a:cubicBezTo>
                        <a:pt x="2277" y="4151"/>
                        <a:pt x="1750" y="1967"/>
                        <a:pt x="574" y="124"/>
                      </a:cubicBezTo>
                      <a:cubicBezTo>
                        <a:pt x="516" y="36"/>
                        <a:pt x="437" y="1"/>
                        <a:pt x="360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31"/>
                <p:cNvSpPr/>
                <p:nvPr/>
              </p:nvSpPr>
              <p:spPr>
                <a:xfrm>
                  <a:off x="5372575" y="3295825"/>
                  <a:ext cx="183550" cy="154825"/>
                </a:xfrm>
                <a:custGeom>
                  <a:rect b="b" l="l" r="r" t="t"/>
                  <a:pathLst>
                    <a:path extrusionOk="0" h="6193" w="7342">
                      <a:moveTo>
                        <a:pt x="279" y="1"/>
                      </a:moveTo>
                      <a:cubicBezTo>
                        <a:pt x="141" y="1"/>
                        <a:pt x="1" y="114"/>
                        <a:pt x="20" y="307"/>
                      </a:cubicBezTo>
                      <a:cubicBezTo>
                        <a:pt x="543" y="2334"/>
                        <a:pt x="1393" y="4296"/>
                        <a:pt x="2505" y="6095"/>
                      </a:cubicBezTo>
                      <a:cubicBezTo>
                        <a:pt x="2538" y="6160"/>
                        <a:pt x="2636" y="6193"/>
                        <a:pt x="2734" y="6193"/>
                      </a:cubicBezTo>
                      <a:cubicBezTo>
                        <a:pt x="4238" y="5997"/>
                        <a:pt x="5677" y="5572"/>
                        <a:pt x="7083" y="4950"/>
                      </a:cubicBezTo>
                      <a:cubicBezTo>
                        <a:pt x="7341" y="4836"/>
                        <a:pt x="7172" y="4469"/>
                        <a:pt x="6927" y="4469"/>
                      </a:cubicBezTo>
                      <a:cubicBezTo>
                        <a:pt x="6893" y="4469"/>
                        <a:pt x="6858" y="4476"/>
                        <a:pt x="6821" y="4493"/>
                      </a:cubicBezTo>
                      <a:cubicBezTo>
                        <a:pt x="5555" y="5094"/>
                        <a:pt x="4228" y="5481"/>
                        <a:pt x="2869" y="5683"/>
                      </a:cubicBezTo>
                      <a:lnTo>
                        <a:pt x="2869" y="5683"/>
                      </a:lnTo>
                      <a:cubicBezTo>
                        <a:pt x="1805" y="3960"/>
                        <a:pt x="1019" y="2114"/>
                        <a:pt x="511" y="176"/>
                      </a:cubicBezTo>
                      <a:cubicBezTo>
                        <a:pt x="470" y="56"/>
                        <a:pt x="375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31"/>
                <p:cNvSpPr/>
                <p:nvPr/>
              </p:nvSpPr>
              <p:spPr>
                <a:xfrm>
                  <a:off x="5353925" y="3462025"/>
                  <a:ext cx="150050" cy="97700"/>
                </a:xfrm>
                <a:custGeom>
                  <a:rect b="b" l="l" r="r" t="t"/>
                  <a:pathLst>
                    <a:path extrusionOk="0" h="3908" w="6002">
                      <a:moveTo>
                        <a:pt x="308" y="0"/>
                      </a:moveTo>
                      <a:cubicBezTo>
                        <a:pt x="149" y="0"/>
                        <a:pt x="0" y="119"/>
                        <a:pt x="79" y="297"/>
                      </a:cubicBezTo>
                      <a:lnTo>
                        <a:pt x="79" y="330"/>
                      </a:lnTo>
                      <a:cubicBezTo>
                        <a:pt x="308" y="885"/>
                        <a:pt x="439" y="1474"/>
                        <a:pt x="603" y="2063"/>
                      </a:cubicBezTo>
                      <a:cubicBezTo>
                        <a:pt x="766" y="2553"/>
                        <a:pt x="962" y="3240"/>
                        <a:pt x="1420" y="3599"/>
                      </a:cubicBezTo>
                      <a:cubicBezTo>
                        <a:pt x="1724" y="3831"/>
                        <a:pt x="2095" y="3908"/>
                        <a:pt x="2477" y="3908"/>
                      </a:cubicBezTo>
                      <a:cubicBezTo>
                        <a:pt x="2794" y="3908"/>
                        <a:pt x="3118" y="3855"/>
                        <a:pt x="3415" y="3796"/>
                      </a:cubicBezTo>
                      <a:cubicBezTo>
                        <a:pt x="4199" y="3599"/>
                        <a:pt x="4951" y="3371"/>
                        <a:pt x="5704" y="3076"/>
                      </a:cubicBezTo>
                      <a:cubicBezTo>
                        <a:pt x="6001" y="2987"/>
                        <a:pt x="5920" y="2573"/>
                        <a:pt x="5656" y="2573"/>
                      </a:cubicBezTo>
                      <a:cubicBezTo>
                        <a:pt x="5630" y="2573"/>
                        <a:pt x="5602" y="2577"/>
                        <a:pt x="5573" y="2586"/>
                      </a:cubicBezTo>
                      <a:cubicBezTo>
                        <a:pt x="4919" y="2815"/>
                        <a:pt x="4232" y="3076"/>
                        <a:pt x="3545" y="3240"/>
                      </a:cubicBezTo>
                      <a:cubicBezTo>
                        <a:pt x="3235" y="3313"/>
                        <a:pt x="2843" y="3406"/>
                        <a:pt x="2472" y="3406"/>
                      </a:cubicBezTo>
                      <a:cubicBezTo>
                        <a:pt x="2179" y="3406"/>
                        <a:pt x="1898" y="3348"/>
                        <a:pt x="1682" y="3174"/>
                      </a:cubicBezTo>
                      <a:cubicBezTo>
                        <a:pt x="1518" y="3011"/>
                        <a:pt x="1420" y="2815"/>
                        <a:pt x="1355" y="2618"/>
                      </a:cubicBezTo>
                      <a:cubicBezTo>
                        <a:pt x="1224" y="2324"/>
                        <a:pt x="1126" y="2030"/>
                        <a:pt x="1060" y="1736"/>
                      </a:cubicBezTo>
                      <a:cubicBezTo>
                        <a:pt x="897" y="1212"/>
                        <a:pt x="766" y="689"/>
                        <a:pt x="570" y="166"/>
                      </a:cubicBezTo>
                      <a:cubicBezTo>
                        <a:pt x="518" y="50"/>
                        <a:pt x="411" y="0"/>
                        <a:pt x="308" y="0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1" name="Google Shape;501;p31"/>
              <p:cNvGrpSpPr/>
              <p:nvPr/>
            </p:nvGrpSpPr>
            <p:grpSpPr>
              <a:xfrm>
                <a:off x="5467143" y="2234512"/>
                <a:ext cx="1989753" cy="1913480"/>
                <a:chOff x="4531600" y="1944475"/>
                <a:chExt cx="956750" cy="920075"/>
              </a:xfrm>
            </p:grpSpPr>
            <p:sp>
              <p:nvSpPr>
                <p:cNvPr id="502" name="Google Shape;502;p31"/>
                <p:cNvSpPr/>
                <p:nvPr/>
              </p:nvSpPr>
              <p:spPr>
                <a:xfrm>
                  <a:off x="4531600" y="1944475"/>
                  <a:ext cx="956750" cy="920075"/>
                </a:xfrm>
                <a:custGeom>
                  <a:rect b="b" l="l" r="r" t="t"/>
                  <a:pathLst>
                    <a:path extrusionOk="0" h="36803" w="38270">
                      <a:moveTo>
                        <a:pt x="29339" y="1"/>
                      </a:moveTo>
                      <a:cubicBezTo>
                        <a:pt x="25169" y="1"/>
                        <a:pt x="20610" y="6521"/>
                        <a:pt x="18847" y="8911"/>
                      </a:cubicBezTo>
                      <a:cubicBezTo>
                        <a:pt x="16907" y="5903"/>
                        <a:pt x="15466" y="4737"/>
                        <a:pt x="14348" y="4737"/>
                      </a:cubicBezTo>
                      <a:cubicBezTo>
                        <a:pt x="11395" y="4737"/>
                        <a:pt x="10698" y="12874"/>
                        <a:pt x="9037" y="16693"/>
                      </a:cubicBezTo>
                      <a:cubicBezTo>
                        <a:pt x="7029" y="14772"/>
                        <a:pt x="5557" y="13973"/>
                        <a:pt x="4497" y="13973"/>
                      </a:cubicBezTo>
                      <a:cubicBezTo>
                        <a:pt x="0" y="13973"/>
                        <a:pt x="2943" y="28364"/>
                        <a:pt x="4002" y="32519"/>
                      </a:cubicBezTo>
                      <a:lnTo>
                        <a:pt x="4721" y="36802"/>
                      </a:lnTo>
                      <a:cubicBezTo>
                        <a:pt x="9561" y="35363"/>
                        <a:pt x="15185" y="32486"/>
                        <a:pt x="20449" y="32257"/>
                      </a:cubicBezTo>
                      <a:cubicBezTo>
                        <a:pt x="26400" y="32028"/>
                        <a:pt x="36700" y="28595"/>
                        <a:pt x="25942" y="24704"/>
                      </a:cubicBezTo>
                      <a:cubicBezTo>
                        <a:pt x="28231" y="21728"/>
                        <a:pt x="34411" y="21499"/>
                        <a:pt x="36013" y="17837"/>
                      </a:cubicBezTo>
                      <a:cubicBezTo>
                        <a:pt x="38270" y="12802"/>
                        <a:pt x="32580" y="12802"/>
                        <a:pt x="29147" y="12573"/>
                      </a:cubicBezTo>
                      <a:cubicBezTo>
                        <a:pt x="29572" y="9597"/>
                        <a:pt x="35065" y="2763"/>
                        <a:pt x="31174" y="474"/>
                      </a:cubicBezTo>
                      <a:cubicBezTo>
                        <a:pt x="30578" y="147"/>
                        <a:pt x="29963" y="1"/>
                        <a:pt x="29339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31"/>
                <p:cNvSpPr/>
                <p:nvPr/>
              </p:nvSpPr>
              <p:spPr>
                <a:xfrm>
                  <a:off x="4656300" y="2089375"/>
                  <a:ext cx="594325" cy="749875"/>
                </a:xfrm>
                <a:custGeom>
                  <a:rect b="b" l="l" r="r" t="t"/>
                  <a:pathLst>
                    <a:path extrusionOk="0" h="29995" w="23773">
                      <a:moveTo>
                        <a:pt x="23394" y="0"/>
                      </a:moveTo>
                      <a:cubicBezTo>
                        <a:pt x="23333" y="0"/>
                        <a:pt x="23270" y="22"/>
                        <a:pt x="23211" y="74"/>
                      </a:cubicBezTo>
                      <a:cubicBezTo>
                        <a:pt x="19254" y="3638"/>
                        <a:pt x="16475" y="8248"/>
                        <a:pt x="13205" y="12401"/>
                      </a:cubicBezTo>
                      <a:cubicBezTo>
                        <a:pt x="10197" y="16161"/>
                        <a:pt x="6665" y="19496"/>
                        <a:pt x="3722" y="23322"/>
                      </a:cubicBezTo>
                      <a:cubicBezTo>
                        <a:pt x="2218" y="25251"/>
                        <a:pt x="812" y="27344"/>
                        <a:pt x="60" y="29698"/>
                      </a:cubicBezTo>
                      <a:cubicBezTo>
                        <a:pt x="1" y="29877"/>
                        <a:pt x="169" y="29995"/>
                        <a:pt x="326" y="29995"/>
                      </a:cubicBezTo>
                      <a:cubicBezTo>
                        <a:pt x="428" y="29995"/>
                        <a:pt x="525" y="29945"/>
                        <a:pt x="551" y="29829"/>
                      </a:cubicBezTo>
                      <a:cubicBezTo>
                        <a:pt x="1205" y="27736"/>
                        <a:pt x="2414" y="25873"/>
                        <a:pt x="3722" y="24140"/>
                      </a:cubicBezTo>
                      <a:cubicBezTo>
                        <a:pt x="5226" y="22145"/>
                        <a:pt x="6894" y="20281"/>
                        <a:pt x="8562" y="18417"/>
                      </a:cubicBezTo>
                      <a:cubicBezTo>
                        <a:pt x="10099" y="16717"/>
                        <a:pt x="11701" y="15049"/>
                        <a:pt x="13139" y="13284"/>
                      </a:cubicBezTo>
                      <a:cubicBezTo>
                        <a:pt x="14774" y="11256"/>
                        <a:pt x="16278" y="9164"/>
                        <a:pt x="17815" y="7071"/>
                      </a:cubicBezTo>
                      <a:cubicBezTo>
                        <a:pt x="19548" y="4717"/>
                        <a:pt x="21379" y="2395"/>
                        <a:pt x="23570" y="433"/>
                      </a:cubicBezTo>
                      <a:cubicBezTo>
                        <a:pt x="23773" y="256"/>
                        <a:pt x="23603" y="0"/>
                        <a:pt x="23394" y="0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31"/>
                <p:cNvSpPr/>
                <p:nvPr/>
              </p:nvSpPr>
              <p:spPr>
                <a:xfrm>
                  <a:off x="4720725" y="2518075"/>
                  <a:ext cx="225650" cy="190325"/>
                </a:xfrm>
                <a:custGeom>
                  <a:rect b="b" l="l" r="r" t="t"/>
                  <a:pathLst>
                    <a:path extrusionOk="0" h="7613" w="9026">
                      <a:moveTo>
                        <a:pt x="695" y="1"/>
                      </a:moveTo>
                      <a:cubicBezTo>
                        <a:pt x="597" y="1"/>
                        <a:pt x="498" y="58"/>
                        <a:pt x="459" y="190"/>
                      </a:cubicBezTo>
                      <a:cubicBezTo>
                        <a:pt x="1" y="2545"/>
                        <a:pt x="230" y="4964"/>
                        <a:pt x="230" y="7351"/>
                      </a:cubicBezTo>
                      <a:cubicBezTo>
                        <a:pt x="230" y="7482"/>
                        <a:pt x="328" y="7613"/>
                        <a:pt x="491" y="7613"/>
                      </a:cubicBezTo>
                      <a:lnTo>
                        <a:pt x="8699" y="6926"/>
                      </a:lnTo>
                      <a:cubicBezTo>
                        <a:pt x="9016" y="6894"/>
                        <a:pt x="9025" y="6402"/>
                        <a:pt x="8727" y="6402"/>
                      </a:cubicBezTo>
                      <a:cubicBezTo>
                        <a:pt x="8718" y="6402"/>
                        <a:pt x="8709" y="6402"/>
                        <a:pt x="8699" y="6403"/>
                      </a:cubicBezTo>
                      <a:lnTo>
                        <a:pt x="719" y="7071"/>
                      </a:lnTo>
                      <a:lnTo>
                        <a:pt x="719" y="7071"/>
                      </a:lnTo>
                      <a:cubicBezTo>
                        <a:pt x="706" y="4810"/>
                        <a:pt x="541" y="2550"/>
                        <a:pt x="949" y="321"/>
                      </a:cubicBezTo>
                      <a:cubicBezTo>
                        <a:pt x="988" y="126"/>
                        <a:pt x="841" y="1"/>
                        <a:pt x="695" y="1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31"/>
                <p:cNvSpPr/>
                <p:nvPr/>
              </p:nvSpPr>
              <p:spPr>
                <a:xfrm>
                  <a:off x="4845150" y="2336650"/>
                  <a:ext cx="256850" cy="217375"/>
                </a:xfrm>
                <a:custGeom>
                  <a:rect b="b" l="l" r="r" t="t"/>
                  <a:pathLst>
                    <a:path extrusionOk="0" h="8695" w="10274">
                      <a:moveTo>
                        <a:pt x="1220" y="0"/>
                      </a:moveTo>
                      <a:cubicBezTo>
                        <a:pt x="1106" y="0"/>
                        <a:pt x="991" y="74"/>
                        <a:pt x="975" y="221"/>
                      </a:cubicBezTo>
                      <a:cubicBezTo>
                        <a:pt x="975" y="2935"/>
                        <a:pt x="975" y="5747"/>
                        <a:pt x="59" y="8396"/>
                      </a:cubicBezTo>
                      <a:cubicBezTo>
                        <a:pt x="1" y="8572"/>
                        <a:pt x="153" y="8695"/>
                        <a:pt x="326" y="8695"/>
                      </a:cubicBezTo>
                      <a:cubicBezTo>
                        <a:pt x="346" y="8695"/>
                        <a:pt x="366" y="8693"/>
                        <a:pt x="386" y="8690"/>
                      </a:cubicBezTo>
                      <a:cubicBezTo>
                        <a:pt x="3558" y="8232"/>
                        <a:pt x="6828" y="8298"/>
                        <a:pt x="9967" y="7545"/>
                      </a:cubicBezTo>
                      <a:cubicBezTo>
                        <a:pt x="10274" y="7484"/>
                        <a:pt x="10178" y="7049"/>
                        <a:pt x="9895" y="7049"/>
                      </a:cubicBezTo>
                      <a:cubicBezTo>
                        <a:pt x="9876" y="7049"/>
                        <a:pt x="9857" y="7051"/>
                        <a:pt x="9836" y="7055"/>
                      </a:cubicBezTo>
                      <a:cubicBezTo>
                        <a:pt x="6847" y="7740"/>
                        <a:pt x="3739" y="7743"/>
                        <a:pt x="682" y="8137"/>
                      </a:cubicBezTo>
                      <a:lnTo>
                        <a:pt x="682" y="8137"/>
                      </a:lnTo>
                      <a:cubicBezTo>
                        <a:pt x="1495" y="5597"/>
                        <a:pt x="1465" y="2865"/>
                        <a:pt x="1465" y="221"/>
                      </a:cubicBezTo>
                      <a:cubicBezTo>
                        <a:pt x="1449" y="74"/>
                        <a:pt x="1335" y="0"/>
                        <a:pt x="1220" y="0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31"/>
                <p:cNvSpPr/>
                <p:nvPr/>
              </p:nvSpPr>
              <p:spPr>
                <a:xfrm>
                  <a:off x="5001125" y="2227300"/>
                  <a:ext cx="151575" cy="149350"/>
                </a:xfrm>
                <a:custGeom>
                  <a:rect b="b" l="l" r="r" t="t"/>
                  <a:pathLst>
                    <a:path extrusionOk="0" h="5974" w="6063">
                      <a:moveTo>
                        <a:pt x="699" y="1"/>
                      </a:moveTo>
                      <a:cubicBezTo>
                        <a:pt x="581" y="1"/>
                        <a:pt x="458" y="83"/>
                        <a:pt x="425" y="246"/>
                      </a:cubicBezTo>
                      <a:cubicBezTo>
                        <a:pt x="425" y="2077"/>
                        <a:pt x="0" y="3876"/>
                        <a:pt x="197" y="5707"/>
                      </a:cubicBezTo>
                      <a:cubicBezTo>
                        <a:pt x="197" y="5853"/>
                        <a:pt x="328" y="5973"/>
                        <a:pt x="473" y="5973"/>
                      </a:cubicBezTo>
                      <a:cubicBezTo>
                        <a:pt x="489" y="5973"/>
                        <a:pt x="507" y="5972"/>
                        <a:pt x="524" y="5968"/>
                      </a:cubicBezTo>
                      <a:cubicBezTo>
                        <a:pt x="2289" y="5739"/>
                        <a:pt x="4088" y="5968"/>
                        <a:pt x="5788" y="5511"/>
                      </a:cubicBezTo>
                      <a:cubicBezTo>
                        <a:pt x="6063" y="5419"/>
                        <a:pt x="5967" y="5014"/>
                        <a:pt x="5713" y="5014"/>
                      </a:cubicBezTo>
                      <a:cubicBezTo>
                        <a:pt x="5695" y="5014"/>
                        <a:pt x="5677" y="5016"/>
                        <a:pt x="5657" y="5020"/>
                      </a:cubicBezTo>
                      <a:cubicBezTo>
                        <a:pt x="4054" y="5452"/>
                        <a:pt x="2335" y="5273"/>
                        <a:pt x="691" y="5443"/>
                      </a:cubicBezTo>
                      <a:lnTo>
                        <a:pt x="691" y="5443"/>
                      </a:lnTo>
                      <a:cubicBezTo>
                        <a:pt x="534" y="3703"/>
                        <a:pt x="949" y="1989"/>
                        <a:pt x="949" y="246"/>
                      </a:cubicBezTo>
                      <a:cubicBezTo>
                        <a:pt x="932" y="83"/>
                        <a:pt x="818" y="1"/>
                        <a:pt x="699" y="1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31"/>
                <p:cNvSpPr/>
                <p:nvPr/>
              </p:nvSpPr>
              <p:spPr>
                <a:xfrm>
                  <a:off x="5113925" y="2118350"/>
                  <a:ext cx="106300" cy="121350"/>
                </a:xfrm>
                <a:custGeom>
                  <a:rect b="b" l="l" r="r" t="t"/>
                  <a:pathLst>
                    <a:path extrusionOk="0" h="4854" w="4252">
                      <a:moveTo>
                        <a:pt x="723" y="1"/>
                      </a:moveTo>
                      <a:cubicBezTo>
                        <a:pt x="625" y="1"/>
                        <a:pt x="537" y="58"/>
                        <a:pt x="524" y="190"/>
                      </a:cubicBezTo>
                      <a:cubicBezTo>
                        <a:pt x="295" y="1531"/>
                        <a:pt x="262" y="2937"/>
                        <a:pt x="66" y="4310"/>
                      </a:cubicBezTo>
                      <a:cubicBezTo>
                        <a:pt x="1" y="4441"/>
                        <a:pt x="99" y="4571"/>
                        <a:pt x="230" y="4604"/>
                      </a:cubicBezTo>
                      <a:cubicBezTo>
                        <a:pt x="1213" y="4759"/>
                        <a:pt x="2196" y="4853"/>
                        <a:pt x="3179" y="4853"/>
                      </a:cubicBezTo>
                      <a:cubicBezTo>
                        <a:pt x="3439" y="4853"/>
                        <a:pt x="3698" y="4847"/>
                        <a:pt x="3957" y="4833"/>
                      </a:cubicBezTo>
                      <a:cubicBezTo>
                        <a:pt x="4252" y="4800"/>
                        <a:pt x="4252" y="4375"/>
                        <a:pt x="3957" y="4343"/>
                      </a:cubicBezTo>
                      <a:cubicBezTo>
                        <a:pt x="3761" y="4348"/>
                        <a:pt x="3565" y="4351"/>
                        <a:pt x="3368" y="4351"/>
                      </a:cubicBezTo>
                      <a:cubicBezTo>
                        <a:pt x="2436" y="4351"/>
                        <a:pt x="1507" y="4289"/>
                        <a:pt x="596" y="4151"/>
                      </a:cubicBezTo>
                      <a:lnTo>
                        <a:pt x="596" y="4151"/>
                      </a:lnTo>
                      <a:cubicBezTo>
                        <a:pt x="758" y="2874"/>
                        <a:pt x="802" y="1598"/>
                        <a:pt x="1014" y="321"/>
                      </a:cubicBezTo>
                      <a:cubicBezTo>
                        <a:pt x="1034" y="126"/>
                        <a:pt x="867" y="1"/>
                        <a:pt x="723" y="1"/>
                      </a:cubicBezTo>
                      <a:close/>
                    </a:path>
                  </a:pathLst>
                </a:custGeom>
                <a:solidFill>
                  <a:srgbClr val="70B16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8" name="Google Shape;508;p31"/>
              <p:cNvGrpSpPr/>
              <p:nvPr/>
            </p:nvGrpSpPr>
            <p:grpSpPr>
              <a:xfrm rot="1472793">
                <a:off x="5262958" y="2882778"/>
                <a:ext cx="1286956" cy="993969"/>
                <a:chOff x="5517750" y="1707725"/>
                <a:chExt cx="618800" cy="477925"/>
              </a:xfrm>
            </p:grpSpPr>
            <p:sp>
              <p:nvSpPr>
                <p:cNvPr id="509" name="Google Shape;509;p31"/>
                <p:cNvSpPr/>
                <p:nvPr/>
              </p:nvSpPr>
              <p:spPr>
                <a:xfrm>
                  <a:off x="5517750" y="1707725"/>
                  <a:ext cx="618800" cy="466075"/>
                </a:xfrm>
                <a:custGeom>
                  <a:rect b="b" l="l" r="r" t="t"/>
                  <a:pathLst>
                    <a:path extrusionOk="0" h="18643" w="24752">
                      <a:moveTo>
                        <a:pt x="14240" y="1"/>
                      </a:moveTo>
                      <a:cubicBezTo>
                        <a:pt x="11170" y="1"/>
                        <a:pt x="9340" y="7681"/>
                        <a:pt x="8339" y="9683"/>
                      </a:cubicBezTo>
                      <a:cubicBezTo>
                        <a:pt x="8143" y="7296"/>
                        <a:pt x="7129" y="4942"/>
                        <a:pt x="5854" y="2882"/>
                      </a:cubicBezTo>
                      <a:cubicBezTo>
                        <a:pt x="4786" y="1379"/>
                        <a:pt x="3826" y="259"/>
                        <a:pt x="3009" y="259"/>
                      </a:cubicBezTo>
                      <a:cubicBezTo>
                        <a:pt x="2476" y="259"/>
                        <a:pt x="2004" y="737"/>
                        <a:pt x="1603" y="1901"/>
                      </a:cubicBezTo>
                      <a:cubicBezTo>
                        <a:pt x="1" y="6904"/>
                        <a:pt x="5331" y="14195"/>
                        <a:pt x="7260" y="18642"/>
                      </a:cubicBezTo>
                      <a:cubicBezTo>
                        <a:pt x="10857" y="17923"/>
                        <a:pt x="18116" y="14620"/>
                        <a:pt x="20797" y="12037"/>
                      </a:cubicBezTo>
                      <a:cubicBezTo>
                        <a:pt x="24751" y="8624"/>
                        <a:pt x="24034" y="6689"/>
                        <a:pt x="21493" y="6689"/>
                      </a:cubicBezTo>
                      <a:cubicBezTo>
                        <a:pt x="19579" y="6689"/>
                        <a:pt x="16632" y="7786"/>
                        <a:pt x="13865" y="10173"/>
                      </a:cubicBezTo>
                      <a:cubicBezTo>
                        <a:pt x="14355" y="8310"/>
                        <a:pt x="17592" y="462"/>
                        <a:pt x="14355" y="4"/>
                      </a:cubicBezTo>
                      <a:cubicBezTo>
                        <a:pt x="14317" y="2"/>
                        <a:pt x="14278" y="1"/>
                        <a:pt x="14240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31"/>
                <p:cNvSpPr/>
                <p:nvPr/>
              </p:nvSpPr>
              <p:spPr>
                <a:xfrm>
                  <a:off x="5589700" y="1878600"/>
                  <a:ext cx="396975" cy="298450"/>
                </a:xfrm>
                <a:custGeom>
                  <a:rect b="b" l="l" r="r" t="t"/>
                  <a:pathLst>
                    <a:path extrusionOk="0" h="11938" w="15879">
                      <a:moveTo>
                        <a:pt x="9112" y="1"/>
                      </a:moveTo>
                      <a:cubicBezTo>
                        <a:pt x="7163" y="1"/>
                        <a:pt x="5976" y="4925"/>
                        <a:pt x="5330" y="6216"/>
                      </a:cubicBezTo>
                      <a:cubicBezTo>
                        <a:pt x="5166" y="4646"/>
                        <a:pt x="4611" y="3142"/>
                        <a:pt x="3728" y="1834"/>
                      </a:cubicBezTo>
                      <a:cubicBezTo>
                        <a:pt x="3057" y="868"/>
                        <a:pt x="2446" y="151"/>
                        <a:pt x="1923" y="151"/>
                      </a:cubicBezTo>
                      <a:cubicBezTo>
                        <a:pt x="1579" y="151"/>
                        <a:pt x="1273" y="461"/>
                        <a:pt x="1014" y="1213"/>
                      </a:cubicBezTo>
                      <a:cubicBezTo>
                        <a:pt x="0" y="4417"/>
                        <a:pt x="3433" y="9093"/>
                        <a:pt x="4643" y="11938"/>
                      </a:cubicBezTo>
                      <a:cubicBezTo>
                        <a:pt x="6965" y="11480"/>
                        <a:pt x="11608" y="9355"/>
                        <a:pt x="13341" y="7720"/>
                      </a:cubicBezTo>
                      <a:cubicBezTo>
                        <a:pt x="15878" y="5519"/>
                        <a:pt x="15414" y="4275"/>
                        <a:pt x="13782" y="4275"/>
                      </a:cubicBezTo>
                      <a:cubicBezTo>
                        <a:pt x="12553" y="4275"/>
                        <a:pt x="10663" y="4980"/>
                        <a:pt x="8894" y="6510"/>
                      </a:cubicBezTo>
                      <a:cubicBezTo>
                        <a:pt x="9188" y="5300"/>
                        <a:pt x="11281" y="297"/>
                        <a:pt x="9188" y="3"/>
                      </a:cubicBezTo>
                      <a:cubicBezTo>
                        <a:pt x="9163" y="1"/>
                        <a:pt x="9137" y="1"/>
                        <a:pt x="9112" y="1"/>
                      </a:cubicBezTo>
                      <a:close/>
                    </a:path>
                  </a:pathLst>
                </a:custGeom>
                <a:solidFill>
                  <a:srgbClr val="ED8B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31"/>
                <p:cNvSpPr/>
                <p:nvPr/>
              </p:nvSpPr>
              <p:spPr>
                <a:xfrm>
                  <a:off x="5650025" y="1932800"/>
                  <a:ext cx="68025" cy="247125"/>
                </a:xfrm>
                <a:custGeom>
                  <a:rect b="b" l="l" r="r" t="t"/>
                  <a:pathLst>
                    <a:path extrusionOk="0" h="9885" w="2721">
                      <a:moveTo>
                        <a:pt x="307" y="0"/>
                      </a:moveTo>
                      <a:cubicBezTo>
                        <a:pt x="159" y="0"/>
                        <a:pt x="1" y="125"/>
                        <a:pt x="40" y="320"/>
                      </a:cubicBezTo>
                      <a:cubicBezTo>
                        <a:pt x="367" y="1857"/>
                        <a:pt x="824" y="3394"/>
                        <a:pt x="1413" y="4865"/>
                      </a:cubicBezTo>
                      <a:cubicBezTo>
                        <a:pt x="1969" y="6402"/>
                        <a:pt x="2198" y="8037"/>
                        <a:pt x="2067" y="9639"/>
                      </a:cubicBezTo>
                      <a:cubicBezTo>
                        <a:pt x="2050" y="9803"/>
                        <a:pt x="2165" y="9884"/>
                        <a:pt x="2292" y="9884"/>
                      </a:cubicBezTo>
                      <a:cubicBezTo>
                        <a:pt x="2418" y="9884"/>
                        <a:pt x="2557" y="9803"/>
                        <a:pt x="2590" y="9639"/>
                      </a:cubicBezTo>
                      <a:cubicBezTo>
                        <a:pt x="2721" y="8037"/>
                        <a:pt x="2492" y="6402"/>
                        <a:pt x="1936" y="4865"/>
                      </a:cubicBezTo>
                      <a:cubicBezTo>
                        <a:pt x="1446" y="3328"/>
                        <a:pt x="824" y="1792"/>
                        <a:pt x="530" y="189"/>
                      </a:cubicBezTo>
                      <a:cubicBezTo>
                        <a:pt x="504" y="57"/>
                        <a:pt x="408" y="0"/>
                        <a:pt x="307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31"/>
                <p:cNvSpPr/>
                <p:nvPr/>
              </p:nvSpPr>
              <p:spPr>
                <a:xfrm>
                  <a:off x="5706100" y="1932675"/>
                  <a:ext cx="101675" cy="252975"/>
                </a:xfrm>
                <a:custGeom>
                  <a:rect b="b" l="l" r="r" t="t"/>
                  <a:pathLst>
                    <a:path extrusionOk="0" h="10119" w="4067">
                      <a:moveTo>
                        <a:pt x="3722" y="0"/>
                      </a:moveTo>
                      <a:cubicBezTo>
                        <a:pt x="3645" y="0"/>
                        <a:pt x="3569" y="38"/>
                        <a:pt x="3519" y="129"/>
                      </a:cubicBezTo>
                      <a:cubicBezTo>
                        <a:pt x="2080" y="3235"/>
                        <a:pt x="674" y="6407"/>
                        <a:pt x="20" y="9808"/>
                      </a:cubicBezTo>
                      <a:cubicBezTo>
                        <a:pt x="0" y="9988"/>
                        <a:pt x="176" y="10119"/>
                        <a:pt x="322" y="10119"/>
                      </a:cubicBezTo>
                      <a:cubicBezTo>
                        <a:pt x="416" y="10119"/>
                        <a:pt x="498" y="10066"/>
                        <a:pt x="510" y="9938"/>
                      </a:cubicBezTo>
                      <a:cubicBezTo>
                        <a:pt x="1164" y="6603"/>
                        <a:pt x="2538" y="3464"/>
                        <a:pt x="3976" y="391"/>
                      </a:cubicBezTo>
                      <a:cubicBezTo>
                        <a:pt x="4067" y="188"/>
                        <a:pt x="3892" y="0"/>
                        <a:pt x="3722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31"/>
                <p:cNvSpPr/>
                <p:nvPr/>
              </p:nvSpPr>
              <p:spPr>
                <a:xfrm>
                  <a:off x="5709625" y="2014525"/>
                  <a:ext cx="237225" cy="166450"/>
                </a:xfrm>
                <a:custGeom>
                  <a:rect b="b" l="l" r="r" t="t"/>
                  <a:pathLst>
                    <a:path extrusionOk="0" h="6658" w="9489">
                      <a:moveTo>
                        <a:pt x="9119" y="1"/>
                      </a:moveTo>
                      <a:cubicBezTo>
                        <a:pt x="9082" y="1"/>
                        <a:pt x="9042" y="9"/>
                        <a:pt x="9002" y="27"/>
                      </a:cubicBezTo>
                      <a:cubicBezTo>
                        <a:pt x="5928" y="1792"/>
                        <a:pt x="2397" y="3329"/>
                        <a:pt x="173" y="6207"/>
                      </a:cubicBezTo>
                      <a:cubicBezTo>
                        <a:pt x="1" y="6404"/>
                        <a:pt x="163" y="6657"/>
                        <a:pt x="351" y="6657"/>
                      </a:cubicBezTo>
                      <a:cubicBezTo>
                        <a:pt x="413" y="6657"/>
                        <a:pt x="477" y="6631"/>
                        <a:pt x="533" y="6566"/>
                      </a:cubicBezTo>
                      <a:cubicBezTo>
                        <a:pt x="2724" y="3722"/>
                        <a:pt x="6222" y="2218"/>
                        <a:pt x="9263" y="485"/>
                      </a:cubicBezTo>
                      <a:cubicBezTo>
                        <a:pt x="9489" y="315"/>
                        <a:pt x="9350" y="1"/>
                        <a:pt x="9119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4" name="Google Shape;514;p31"/>
              <p:cNvSpPr/>
              <p:nvPr/>
            </p:nvSpPr>
            <p:spPr>
              <a:xfrm>
                <a:off x="2435877" y="2215175"/>
                <a:ext cx="2225435" cy="1232586"/>
              </a:xfrm>
              <a:custGeom>
                <a:rect b="b" l="l" r="r" t="t"/>
                <a:pathLst>
                  <a:path extrusionOk="0" h="23707" w="42803">
                    <a:moveTo>
                      <a:pt x="20993" y="0"/>
                    </a:moveTo>
                    <a:cubicBezTo>
                      <a:pt x="16088" y="262"/>
                      <a:pt x="18802" y="10627"/>
                      <a:pt x="18246" y="13341"/>
                    </a:cubicBezTo>
                    <a:cubicBezTo>
                      <a:pt x="16258" y="12423"/>
                      <a:pt x="9510" y="9330"/>
                      <a:pt x="4929" y="9330"/>
                    </a:cubicBezTo>
                    <a:cubicBezTo>
                      <a:pt x="2655" y="9330"/>
                      <a:pt x="915" y="10092"/>
                      <a:pt x="557" y="12262"/>
                    </a:cubicBezTo>
                    <a:cubicBezTo>
                      <a:pt x="1" y="16611"/>
                      <a:pt x="10072" y="22889"/>
                      <a:pt x="13636" y="23706"/>
                    </a:cubicBezTo>
                    <a:lnTo>
                      <a:pt x="35969" y="21254"/>
                    </a:lnTo>
                    <a:cubicBezTo>
                      <a:pt x="38421" y="17690"/>
                      <a:pt x="42803" y="7619"/>
                      <a:pt x="40056" y="3270"/>
                    </a:cubicBezTo>
                    <a:cubicBezTo>
                      <a:pt x="39023" y="1646"/>
                      <a:pt x="37834" y="993"/>
                      <a:pt x="36604" y="993"/>
                    </a:cubicBezTo>
                    <a:cubicBezTo>
                      <a:pt x="32660" y="993"/>
                      <a:pt x="28293" y="7711"/>
                      <a:pt x="27271" y="10627"/>
                    </a:cubicBezTo>
                    <a:cubicBezTo>
                      <a:pt x="25342" y="8698"/>
                      <a:pt x="24263" y="0"/>
                      <a:pt x="20993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31"/>
              <p:cNvSpPr/>
              <p:nvPr/>
            </p:nvSpPr>
            <p:spPr>
              <a:xfrm flipH="1">
                <a:off x="3310301" y="1107342"/>
                <a:ext cx="953709" cy="2354671"/>
              </a:xfrm>
              <a:custGeom>
                <a:rect b="b" l="l" r="r" t="t"/>
                <a:pathLst>
                  <a:path extrusionOk="0" h="26966" w="10922">
                    <a:moveTo>
                      <a:pt x="2600" y="0"/>
                    </a:moveTo>
                    <a:cubicBezTo>
                      <a:pt x="2346" y="0"/>
                      <a:pt x="2086" y="76"/>
                      <a:pt x="1832" y="253"/>
                    </a:cubicBezTo>
                    <a:cubicBezTo>
                      <a:pt x="1" y="1528"/>
                      <a:pt x="3401" y="5223"/>
                      <a:pt x="4513" y="6139"/>
                    </a:cubicBezTo>
                    <a:cubicBezTo>
                      <a:pt x="4546" y="6139"/>
                      <a:pt x="4546" y="6171"/>
                      <a:pt x="4578" y="6171"/>
                    </a:cubicBezTo>
                    <a:cubicBezTo>
                      <a:pt x="4905" y="7152"/>
                      <a:pt x="5232" y="8133"/>
                      <a:pt x="5494" y="9114"/>
                    </a:cubicBezTo>
                    <a:cubicBezTo>
                      <a:pt x="4685" y="8044"/>
                      <a:pt x="3272" y="6495"/>
                      <a:pt x="2169" y="6495"/>
                    </a:cubicBezTo>
                    <a:cubicBezTo>
                      <a:pt x="1890" y="6495"/>
                      <a:pt x="1631" y="6594"/>
                      <a:pt x="1407" y="6825"/>
                    </a:cubicBezTo>
                    <a:cubicBezTo>
                      <a:pt x="622" y="7675"/>
                      <a:pt x="1374" y="8820"/>
                      <a:pt x="2126" y="9278"/>
                    </a:cubicBezTo>
                    <a:cubicBezTo>
                      <a:pt x="3238" y="9932"/>
                      <a:pt x="4448" y="10389"/>
                      <a:pt x="5690" y="10618"/>
                    </a:cubicBezTo>
                    <a:lnTo>
                      <a:pt x="5886" y="10618"/>
                    </a:lnTo>
                    <a:cubicBezTo>
                      <a:pt x="6213" y="11992"/>
                      <a:pt x="6442" y="13430"/>
                      <a:pt x="6540" y="14869"/>
                    </a:cubicBezTo>
                    <a:lnTo>
                      <a:pt x="6540" y="14934"/>
                    </a:lnTo>
                    <a:cubicBezTo>
                      <a:pt x="6030" y="14012"/>
                      <a:pt x="5268" y="12800"/>
                      <a:pt x="4561" y="12800"/>
                    </a:cubicBezTo>
                    <a:cubicBezTo>
                      <a:pt x="4316" y="12800"/>
                      <a:pt x="4078" y="12946"/>
                      <a:pt x="3859" y="13299"/>
                    </a:cubicBezTo>
                    <a:cubicBezTo>
                      <a:pt x="3009" y="14705"/>
                      <a:pt x="5494" y="16177"/>
                      <a:pt x="6508" y="16798"/>
                    </a:cubicBezTo>
                    <a:cubicBezTo>
                      <a:pt x="6475" y="17648"/>
                      <a:pt x="6410" y="18498"/>
                      <a:pt x="6279" y="19316"/>
                    </a:cubicBezTo>
                    <a:cubicBezTo>
                      <a:pt x="6246" y="18858"/>
                      <a:pt x="6115" y="18400"/>
                      <a:pt x="5854" y="18008"/>
                    </a:cubicBezTo>
                    <a:cubicBezTo>
                      <a:pt x="5664" y="17734"/>
                      <a:pt x="5215" y="17486"/>
                      <a:pt x="4824" y="17486"/>
                    </a:cubicBezTo>
                    <a:cubicBezTo>
                      <a:pt x="4609" y="17486"/>
                      <a:pt x="4412" y="17561"/>
                      <a:pt x="4284" y="17746"/>
                    </a:cubicBezTo>
                    <a:cubicBezTo>
                      <a:pt x="3892" y="18270"/>
                      <a:pt x="4415" y="19054"/>
                      <a:pt x="4677" y="19512"/>
                    </a:cubicBezTo>
                    <a:cubicBezTo>
                      <a:pt x="5004" y="20068"/>
                      <a:pt x="5429" y="20591"/>
                      <a:pt x="5886" y="21049"/>
                    </a:cubicBezTo>
                    <a:cubicBezTo>
                      <a:pt x="5919" y="21049"/>
                      <a:pt x="5952" y="21082"/>
                      <a:pt x="6017" y="21082"/>
                    </a:cubicBezTo>
                    <a:cubicBezTo>
                      <a:pt x="5658" y="22913"/>
                      <a:pt x="5200" y="24744"/>
                      <a:pt x="4807" y="26608"/>
                    </a:cubicBezTo>
                    <a:cubicBezTo>
                      <a:pt x="4769" y="26821"/>
                      <a:pt x="4949" y="26966"/>
                      <a:pt x="5122" y="26966"/>
                    </a:cubicBezTo>
                    <a:cubicBezTo>
                      <a:pt x="5241" y="26966"/>
                      <a:pt x="5356" y="26898"/>
                      <a:pt x="5396" y="26738"/>
                    </a:cubicBezTo>
                    <a:cubicBezTo>
                      <a:pt x="5952" y="24090"/>
                      <a:pt x="6704" y="21441"/>
                      <a:pt x="7031" y="18760"/>
                    </a:cubicBezTo>
                    <a:cubicBezTo>
                      <a:pt x="7069" y="18798"/>
                      <a:pt x="7119" y="18814"/>
                      <a:pt x="7173" y="18814"/>
                    </a:cubicBezTo>
                    <a:cubicBezTo>
                      <a:pt x="7211" y="18814"/>
                      <a:pt x="7252" y="18806"/>
                      <a:pt x="7292" y="18793"/>
                    </a:cubicBezTo>
                    <a:cubicBezTo>
                      <a:pt x="8110" y="18466"/>
                      <a:pt x="10889" y="18400"/>
                      <a:pt x="10399" y="16896"/>
                    </a:cubicBezTo>
                    <a:cubicBezTo>
                      <a:pt x="10239" y="16347"/>
                      <a:pt x="9726" y="16022"/>
                      <a:pt x="9198" y="16022"/>
                    </a:cubicBezTo>
                    <a:cubicBezTo>
                      <a:pt x="8971" y="16022"/>
                      <a:pt x="8741" y="16082"/>
                      <a:pt x="8535" y="16210"/>
                    </a:cubicBezTo>
                    <a:cubicBezTo>
                      <a:pt x="8012" y="16537"/>
                      <a:pt x="7521" y="16962"/>
                      <a:pt x="7129" y="17452"/>
                    </a:cubicBezTo>
                    <a:cubicBezTo>
                      <a:pt x="7194" y="16602"/>
                      <a:pt x="7194" y="15752"/>
                      <a:pt x="7129" y="14902"/>
                    </a:cubicBezTo>
                    <a:cubicBezTo>
                      <a:pt x="7129" y="14640"/>
                      <a:pt x="7096" y="14379"/>
                      <a:pt x="7064" y="14150"/>
                    </a:cubicBezTo>
                    <a:lnTo>
                      <a:pt x="7096" y="14150"/>
                    </a:lnTo>
                    <a:cubicBezTo>
                      <a:pt x="8470" y="13757"/>
                      <a:pt x="10922" y="9735"/>
                      <a:pt x="8698" y="9081"/>
                    </a:cubicBezTo>
                    <a:cubicBezTo>
                      <a:pt x="8628" y="9063"/>
                      <a:pt x="8560" y="9054"/>
                      <a:pt x="8494" y="9054"/>
                    </a:cubicBezTo>
                    <a:cubicBezTo>
                      <a:pt x="7518" y="9054"/>
                      <a:pt x="7018" y="11008"/>
                      <a:pt x="6835" y="12417"/>
                    </a:cubicBezTo>
                    <a:cubicBezTo>
                      <a:pt x="6671" y="11370"/>
                      <a:pt x="6442" y="10357"/>
                      <a:pt x="6181" y="9343"/>
                    </a:cubicBezTo>
                    <a:cubicBezTo>
                      <a:pt x="7096" y="8689"/>
                      <a:pt x="9156" y="4896"/>
                      <a:pt x="7064" y="4504"/>
                    </a:cubicBezTo>
                    <a:cubicBezTo>
                      <a:pt x="7008" y="4494"/>
                      <a:pt x="6955" y="4489"/>
                      <a:pt x="6903" y="4489"/>
                    </a:cubicBezTo>
                    <a:cubicBezTo>
                      <a:pt x="5920" y="4489"/>
                      <a:pt x="5625" y="6209"/>
                      <a:pt x="5625" y="7545"/>
                    </a:cubicBezTo>
                    <a:cubicBezTo>
                      <a:pt x="5461" y="6989"/>
                      <a:pt x="5298" y="6433"/>
                      <a:pt x="5102" y="5877"/>
                    </a:cubicBezTo>
                    <a:cubicBezTo>
                      <a:pt x="5232" y="4438"/>
                      <a:pt x="5134" y="2803"/>
                      <a:pt x="4513" y="1495"/>
                    </a:cubicBezTo>
                    <a:cubicBezTo>
                      <a:pt x="4188" y="796"/>
                      <a:pt x="3424" y="0"/>
                      <a:pt x="2600" y="0"/>
                    </a:cubicBezTo>
                    <a:close/>
                  </a:path>
                </a:pathLst>
              </a:custGeom>
              <a:solidFill>
                <a:srgbClr val="005C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16" name="Google Shape;516;p31"/>
              <p:cNvGrpSpPr/>
              <p:nvPr/>
            </p:nvGrpSpPr>
            <p:grpSpPr>
              <a:xfrm>
                <a:off x="1271029" y="2416472"/>
                <a:ext cx="1742633" cy="1934121"/>
                <a:chOff x="6073625" y="2772425"/>
                <a:chExt cx="837925" cy="930000"/>
              </a:xfrm>
            </p:grpSpPr>
            <p:sp>
              <p:nvSpPr>
                <p:cNvPr id="517" name="Google Shape;517;p31"/>
                <p:cNvSpPr/>
                <p:nvPr/>
              </p:nvSpPr>
              <p:spPr>
                <a:xfrm>
                  <a:off x="6073625" y="2772425"/>
                  <a:ext cx="837925" cy="930000"/>
                </a:xfrm>
                <a:custGeom>
                  <a:rect b="b" l="l" r="r" t="t"/>
                  <a:pathLst>
                    <a:path extrusionOk="0" h="37200" w="33517">
                      <a:moveTo>
                        <a:pt x="2277" y="1"/>
                      </a:moveTo>
                      <a:cubicBezTo>
                        <a:pt x="1494" y="1"/>
                        <a:pt x="733" y="50"/>
                        <a:pt x="1" y="153"/>
                      </a:cubicBezTo>
                      <a:cubicBezTo>
                        <a:pt x="1" y="9864"/>
                        <a:pt x="4546" y="33930"/>
                        <a:pt x="32176" y="37200"/>
                      </a:cubicBezTo>
                      <a:cubicBezTo>
                        <a:pt x="33516" y="30399"/>
                        <a:pt x="32176" y="21668"/>
                        <a:pt x="29167" y="15390"/>
                      </a:cubicBezTo>
                      <a:cubicBezTo>
                        <a:pt x="25143" y="7584"/>
                        <a:pt x="11991" y="1"/>
                        <a:pt x="2277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31"/>
                <p:cNvSpPr/>
                <p:nvPr/>
              </p:nvSpPr>
              <p:spPr>
                <a:xfrm>
                  <a:off x="6202150" y="2858025"/>
                  <a:ext cx="677700" cy="830775"/>
                </a:xfrm>
                <a:custGeom>
                  <a:rect b="b" l="l" r="r" t="t"/>
                  <a:pathLst>
                    <a:path extrusionOk="0" h="33231" w="27108">
                      <a:moveTo>
                        <a:pt x="360" y="0"/>
                      </a:moveTo>
                      <a:cubicBezTo>
                        <a:pt x="191" y="0"/>
                        <a:pt x="1" y="188"/>
                        <a:pt x="91" y="391"/>
                      </a:cubicBezTo>
                      <a:cubicBezTo>
                        <a:pt x="1072" y="2549"/>
                        <a:pt x="3132" y="3988"/>
                        <a:pt x="4636" y="5721"/>
                      </a:cubicBezTo>
                      <a:cubicBezTo>
                        <a:pt x="6500" y="7879"/>
                        <a:pt x="8298" y="10037"/>
                        <a:pt x="10097" y="12260"/>
                      </a:cubicBezTo>
                      <a:cubicBezTo>
                        <a:pt x="13661" y="16707"/>
                        <a:pt x="17552" y="20860"/>
                        <a:pt x="21018" y="25340"/>
                      </a:cubicBezTo>
                      <a:cubicBezTo>
                        <a:pt x="22947" y="27858"/>
                        <a:pt x="24811" y="30441"/>
                        <a:pt x="26544" y="33122"/>
                      </a:cubicBezTo>
                      <a:cubicBezTo>
                        <a:pt x="26592" y="33199"/>
                        <a:pt x="26665" y="33230"/>
                        <a:pt x="26740" y="33230"/>
                      </a:cubicBezTo>
                      <a:cubicBezTo>
                        <a:pt x="26920" y="33230"/>
                        <a:pt x="27108" y="33045"/>
                        <a:pt x="26969" y="32860"/>
                      </a:cubicBezTo>
                      <a:lnTo>
                        <a:pt x="26969" y="32828"/>
                      </a:lnTo>
                      <a:cubicBezTo>
                        <a:pt x="23896" y="28119"/>
                        <a:pt x="20495" y="23639"/>
                        <a:pt x="16833" y="19389"/>
                      </a:cubicBezTo>
                      <a:cubicBezTo>
                        <a:pt x="15002" y="17231"/>
                        <a:pt x="13072" y="15138"/>
                        <a:pt x="11307" y="12914"/>
                      </a:cubicBezTo>
                      <a:cubicBezTo>
                        <a:pt x="9508" y="10724"/>
                        <a:pt x="7775" y="8467"/>
                        <a:pt x="5879" y="6375"/>
                      </a:cubicBezTo>
                      <a:cubicBezTo>
                        <a:pt x="4963" y="5328"/>
                        <a:pt x="4048" y="4347"/>
                        <a:pt x="3067" y="3367"/>
                      </a:cubicBezTo>
                      <a:cubicBezTo>
                        <a:pt x="2119" y="2418"/>
                        <a:pt x="1105" y="1405"/>
                        <a:pt x="549" y="129"/>
                      </a:cubicBezTo>
                      <a:cubicBezTo>
                        <a:pt x="508" y="38"/>
                        <a:pt x="437" y="0"/>
                        <a:pt x="360" y="0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31"/>
                <p:cNvSpPr/>
                <p:nvPr/>
              </p:nvSpPr>
              <p:spPr>
                <a:xfrm>
                  <a:off x="6166500" y="2859000"/>
                  <a:ext cx="206350" cy="188800"/>
                </a:xfrm>
                <a:custGeom>
                  <a:rect b="b" l="l" r="r" t="t"/>
                  <a:pathLst>
                    <a:path extrusionOk="0" h="7552" w="8254">
                      <a:moveTo>
                        <a:pt x="8008" y="0"/>
                      </a:moveTo>
                      <a:cubicBezTo>
                        <a:pt x="7893" y="0"/>
                        <a:pt x="7779" y="74"/>
                        <a:pt x="7763" y="221"/>
                      </a:cubicBezTo>
                      <a:lnTo>
                        <a:pt x="7763" y="6990"/>
                      </a:lnTo>
                      <a:lnTo>
                        <a:pt x="7763" y="6990"/>
                      </a:lnTo>
                      <a:cubicBezTo>
                        <a:pt x="5340" y="6458"/>
                        <a:pt x="2889" y="5954"/>
                        <a:pt x="438" y="5420"/>
                      </a:cubicBezTo>
                      <a:cubicBezTo>
                        <a:pt x="418" y="5416"/>
                        <a:pt x="398" y="5414"/>
                        <a:pt x="379" y="5414"/>
                      </a:cubicBezTo>
                      <a:cubicBezTo>
                        <a:pt x="97" y="5414"/>
                        <a:pt x="1" y="5849"/>
                        <a:pt x="307" y="5911"/>
                      </a:cubicBezTo>
                      <a:cubicBezTo>
                        <a:pt x="2858" y="6467"/>
                        <a:pt x="5408" y="6990"/>
                        <a:pt x="7926" y="7546"/>
                      </a:cubicBezTo>
                      <a:cubicBezTo>
                        <a:pt x="7947" y="7550"/>
                        <a:pt x="7968" y="7552"/>
                        <a:pt x="7989" y="7552"/>
                      </a:cubicBezTo>
                      <a:cubicBezTo>
                        <a:pt x="8129" y="7552"/>
                        <a:pt x="8253" y="7459"/>
                        <a:pt x="8253" y="7317"/>
                      </a:cubicBezTo>
                      <a:lnTo>
                        <a:pt x="8253" y="221"/>
                      </a:lnTo>
                      <a:cubicBezTo>
                        <a:pt x="8237" y="74"/>
                        <a:pt x="8122" y="0"/>
                        <a:pt x="8008" y="0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31"/>
                <p:cNvSpPr/>
                <p:nvPr/>
              </p:nvSpPr>
              <p:spPr>
                <a:xfrm>
                  <a:off x="6214675" y="2967100"/>
                  <a:ext cx="322075" cy="244250"/>
                </a:xfrm>
                <a:custGeom>
                  <a:rect b="b" l="l" r="r" t="t"/>
                  <a:pathLst>
                    <a:path extrusionOk="0" h="9770" w="12883">
                      <a:moveTo>
                        <a:pt x="12645" y="1"/>
                      </a:moveTo>
                      <a:cubicBezTo>
                        <a:pt x="12522" y="1"/>
                        <a:pt x="12392" y="83"/>
                        <a:pt x="12375" y="246"/>
                      </a:cubicBezTo>
                      <a:cubicBezTo>
                        <a:pt x="12089" y="3265"/>
                        <a:pt x="11587" y="6222"/>
                        <a:pt x="11049" y="9208"/>
                      </a:cubicBezTo>
                      <a:lnTo>
                        <a:pt x="11049" y="9208"/>
                      </a:lnTo>
                      <a:cubicBezTo>
                        <a:pt x="7542" y="8426"/>
                        <a:pt x="3976" y="7916"/>
                        <a:pt x="440" y="7374"/>
                      </a:cubicBezTo>
                      <a:cubicBezTo>
                        <a:pt x="420" y="7370"/>
                        <a:pt x="400" y="7368"/>
                        <a:pt x="382" y="7368"/>
                      </a:cubicBezTo>
                      <a:cubicBezTo>
                        <a:pt x="99" y="7368"/>
                        <a:pt x="1" y="7803"/>
                        <a:pt x="277" y="7865"/>
                      </a:cubicBezTo>
                      <a:cubicBezTo>
                        <a:pt x="3939" y="8421"/>
                        <a:pt x="7601" y="8944"/>
                        <a:pt x="11198" y="9761"/>
                      </a:cubicBezTo>
                      <a:cubicBezTo>
                        <a:pt x="11221" y="9767"/>
                        <a:pt x="11243" y="9770"/>
                        <a:pt x="11265" y="9770"/>
                      </a:cubicBezTo>
                      <a:cubicBezTo>
                        <a:pt x="11371" y="9770"/>
                        <a:pt x="11465" y="9706"/>
                        <a:pt x="11492" y="9598"/>
                      </a:cubicBezTo>
                      <a:cubicBezTo>
                        <a:pt x="12081" y="6491"/>
                        <a:pt x="12571" y="3385"/>
                        <a:pt x="12866" y="246"/>
                      </a:cubicBezTo>
                      <a:cubicBezTo>
                        <a:pt x="12882" y="83"/>
                        <a:pt x="12768" y="1"/>
                        <a:pt x="12645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31"/>
                <p:cNvSpPr/>
                <p:nvPr/>
              </p:nvSpPr>
              <p:spPr>
                <a:xfrm>
                  <a:off x="6311500" y="3103375"/>
                  <a:ext cx="383250" cy="278625"/>
                </a:xfrm>
                <a:custGeom>
                  <a:rect b="b" l="l" r="r" t="t"/>
                  <a:pathLst>
                    <a:path extrusionOk="0" h="11145" w="15330">
                      <a:moveTo>
                        <a:pt x="15026" y="1"/>
                      </a:moveTo>
                      <a:cubicBezTo>
                        <a:pt x="14923" y="1"/>
                        <a:pt x="14820" y="58"/>
                        <a:pt x="14780" y="190"/>
                      </a:cubicBezTo>
                      <a:cubicBezTo>
                        <a:pt x="13658" y="3556"/>
                        <a:pt x="13165" y="7110"/>
                        <a:pt x="12622" y="10606"/>
                      </a:cubicBezTo>
                      <a:lnTo>
                        <a:pt x="12622" y="10606"/>
                      </a:lnTo>
                      <a:cubicBezTo>
                        <a:pt x="8513" y="10339"/>
                        <a:pt x="4404" y="9804"/>
                        <a:pt x="295" y="9804"/>
                      </a:cubicBezTo>
                      <a:cubicBezTo>
                        <a:pt x="1" y="9836"/>
                        <a:pt x="1" y="10294"/>
                        <a:pt x="295" y="10327"/>
                      </a:cubicBezTo>
                      <a:cubicBezTo>
                        <a:pt x="4480" y="10327"/>
                        <a:pt x="8666" y="10850"/>
                        <a:pt x="12851" y="11144"/>
                      </a:cubicBezTo>
                      <a:cubicBezTo>
                        <a:pt x="12949" y="11144"/>
                        <a:pt x="13047" y="11046"/>
                        <a:pt x="13080" y="10948"/>
                      </a:cubicBezTo>
                      <a:cubicBezTo>
                        <a:pt x="13636" y="7384"/>
                        <a:pt x="14126" y="3754"/>
                        <a:pt x="15271" y="321"/>
                      </a:cubicBezTo>
                      <a:cubicBezTo>
                        <a:pt x="15329" y="126"/>
                        <a:pt x="15179" y="1"/>
                        <a:pt x="15026" y="1"/>
                      </a:cubicBezTo>
                      <a:close/>
                    </a:path>
                  </a:pathLst>
                </a:custGeom>
                <a:solidFill>
                  <a:srgbClr val="A4DAA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2" name="Google Shape;522;p31"/>
              <p:cNvGrpSpPr/>
              <p:nvPr/>
            </p:nvGrpSpPr>
            <p:grpSpPr>
              <a:xfrm>
                <a:off x="1991305" y="1624971"/>
                <a:ext cx="1649618" cy="2182749"/>
                <a:chOff x="5908250" y="536500"/>
                <a:chExt cx="793200" cy="1049550"/>
              </a:xfrm>
            </p:grpSpPr>
            <p:sp>
              <p:nvSpPr>
                <p:cNvPr id="523" name="Google Shape;523;p31"/>
                <p:cNvSpPr/>
                <p:nvPr/>
              </p:nvSpPr>
              <p:spPr>
                <a:xfrm>
                  <a:off x="5908250" y="536500"/>
                  <a:ext cx="793200" cy="1049550"/>
                </a:xfrm>
                <a:custGeom>
                  <a:rect b="b" l="l" r="r" t="t"/>
                  <a:pathLst>
                    <a:path extrusionOk="0" h="41982" w="31728">
                      <a:moveTo>
                        <a:pt x="16927" y="1"/>
                      </a:moveTo>
                      <a:cubicBezTo>
                        <a:pt x="14310" y="1"/>
                        <a:pt x="14505" y="9137"/>
                        <a:pt x="14267" y="10624"/>
                      </a:cubicBezTo>
                      <a:cubicBezTo>
                        <a:pt x="13167" y="10204"/>
                        <a:pt x="9799" y="4873"/>
                        <a:pt x="8369" y="4873"/>
                      </a:cubicBezTo>
                      <a:cubicBezTo>
                        <a:pt x="8015" y="4873"/>
                        <a:pt x="7779" y="5201"/>
                        <a:pt x="7727" y="6013"/>
                      </a:cubicBezTo>
                      <a:cubicBezTo>
                        <a:pt x="7466" y="9545"/>
                        <a:pt x="15346" y="11441"/>
                        <a:pt x="13711" y="14711"/>
                      </a:cubicBezTo>
                      <a:cubicBezTo>
                        <a:pt x="12345" y="14122"/>
                        <a:pt x="7296" y="10563"/>
                        <a:pt x="4983" y="10563"/>
                      </a:cubicBezTo>
                      <a:cubicBezTo>
                        <a:pt x="4085" y="10563"/>
                        <a:pt x="3600" y="11099"/>
                        <a:pt x="3902" y="12553"/>
                      </a:cubicBezTo>
                      <a:cubicBezTo>
                        <a:pt x="5013" y="16346"/>
                        <a:pt x="14103" y="15528"/>
                        <a:pt x="13809" y="19910"/>
                      </a:cubicBezTo>
                      <a:cubicBezTo>
                        <a:pt x="13768" y="19916"/>
                        <a:pt x="13722" y="19918"/>
                        <a:pt x="13670" y="19918"/>
                      </a:cubicBezTo>
                      <a:cubicBezTo>
                        <a:pt x="12037" y="19918"/>
                        <a:pt x="5249" y="17155"/>
                        <a:pt x="2063" y="17155"/>
                      </a:cubicBezTo>
                      <a:cubicBezTo>
                        <a:pt x="704" y="17155"/>
                        <a:pt x="0" y="17657"/>
                        <a:pt x="632" y="19092"/>
                      </a:cubicBezTo>
                      <a:cubicBezTo>
                        <a:pt x="1743" y="21545"/>
                        <a:pt x="14398" y="21643"/>
                        <a:pt x="13711" y="22362"/>
                      </a:cubicBezTo>
                      <a:cubicBezTo>
                        <a:pt x="13307" y="24200"/>
                        <a:pt x="11759" y="24661"/>
                        <a:pt x="9950" y="24661"/>
                      </a:cubicBezTo>
                      <a:cubicBezTo>
                        <a:pt x="8135" y="24661"/>
                        <a:pt x="6057" y="24197"/>
                        <a:pt x="4610" y="24197"/>
                      </a:cubicBezTo>
                      <a:cubicBezTo>
                        <a:pt x="3651" y="24197"/>
                        <a:pt x="2969" y="24400"/>
                        <a:pt x="2823" y="25076"/>
                      </a:cubicBezTo>
                      <a:cubicBezTo>
                        <a:pt x="2289" y="26806"/>
                        <a:pt x="5980" y="27434"/>
                        <a:pt x="9589" y="27434"/>
                      </a:cubicBezTo>
                      <a:cubicBezTo>
                        <a:pt x="11506" y="27434"/>
                        <a:pt x="13401" y="27256"/>
                        <a:pt x="14627" y="26973"/>
                      </a:cubicBezTo>
                      <a:cubicBezTo>
                        <a:pt x="16262" y="32695"/>
                        <a:pt x="18910" y="39529"/>
                        <a:pt x="24894" y="41981"/>
                      </a:cubicBezTo>
                      <a:lnTo>
                        <a:pt x="28164" y="39496"/>
                      </a:lnTo>
                      <a:cubicBezTo>
                        <a:pt x="21559" y="36226"/>
                        <a:pt x="18027" y="32695"/>
                        <a:pt x="16425" y="26842"/>
                      </a:cubicBezTo>
                      <a:cubicBezTo>
                        <a:pt x="18060" y="26842"/>
                        <a:pt x="31728" y="25894"/>
                        <a:pt x="27346" y="22330"/>
                      </a:cubicBezTo>
                      <a:cubicBezTo>
                        <a:pt x="27084" y="22100"/>
                        <a:pt x="26717" y="22004"/>
                        <a:pt x="26273" y="22004"/>
                      </a:cubicBezTo>
                      <a:cubicBezTo>
                        <a:pt x="24057" y="22004"/>
                        <a:pt x="19940" y="24391"/>
                        <a:pt x="17594" y="24391"/>
                      </a:cubicBezTo>
                      <a:cubicBezTo>
                        <a:pt x="16535" y="24391"/>
                        <a:pt x="15836" y="23905"/>
                        <a:pt x="15836" y="22493"/>
                      </a:cubicBezTo>
                      <a:cubicBezTo>
                        <a:pt x="18550" y="22493"/>
                        <a:pt x="27902" y="21806"/>
                        <a:pt x="28720" y="18537"/>
                      </a:cubicBezTo>
                      <a:cubicBezTo>
                        <a:pt x="28911" y="17448"/>
                        <a:pt x="28425" y="17049"/>
                        <a:pt x="27540" y="17049"/>
                      </a:cubicBezTo>
                      <a:cubicBezTo>
                        <a:pt x="25129" y="17049"/>
                        <a:pt x="19759" y="20008"/>
                        <a:pt x="17091" y="20008"/>
                      </a:cubicBezTo>
                      <a:cubicBezTo>
                        <a:pt x="16563" y="20008"/>
                        <a:pt x="16142" y="19892"/>
                        <a:pt x="15869" y="19616"/>
                      </a:cubicBezTo>
                      <a:cubicBezTo>
                        <a:pt x="13678" y="17458"/>
                        <a:pt x="26790" y="15790"/>
                        <a:pt x="27608" y="13076"/>
                      </a:cubicBezTo>
                      <a:cubicBezTo>
                        <a:pt x="27785" y="12367"/>
                        <a:pt x="27461" y="12094"/>
                        <a:pt x="26817" y="12094"/>
                      </a:cubicBezTo>
                      <a:cubicBezTo>
                        <a:pt x="24684" y="12094"/>
                        <a:pt x="19040" y="15082"/>
                        <a:pt x="16481" y="15082"/>
                      </a:cubicBezTo>
                      <a:cubicBezTo>
                        <a:pt x="16250" y="15082"/>
                        <a:pt x="16045" y="15058"/>
                        <a:pt x="15869" y="15005"/>
                      </a:cubicBezTo>
                      <a:cubicBezTo>
                        <a:pt x="18027" y="12814"/>
                        <a:pt x="27085" y="9414"/>
                        <a:pt x="26790" y="7648"/>
                      </a:cubicBezTo>
                      <a:cubicBezTo>
                        <a:pt x="26596" y="6354"/>
                        <a:pt x="26049" y="5850"/>
                        <a:pt x="25301" y="5850"/>
                      </a:cubicBezTo>
                      <a:cubicBezTo>
                        <a:pt x="22780" y="5850"/>
                        <a:pt x="17980" y="11568"/>
                        <a:pt x="16719" y="11997"/>
                      </a:cubicBezTo>
                      <a:cubicBezTo>
                        <a:pt x="16719" y="9806"/>
                        <a:pt x="20545" y="1926"/>
                        <a:pt x="17798" y="291"/>
                      </a:cubicBezTo>
                      <a:cubicBezTo>
                        <a:pt x="17478" y="92"/>
                        <a:pt x="17188" y="1"/>
                        <a:pt x="16927" y="1"/>
                      </a:cubicBezTo>
                      <a:close/>
                    </a:path>
                  </a:pathLst>
                </a:custGeom>
                <a:solidFill>
                  <a:srgbClr val="E5FF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" name="Google Shape;524;p31"/>
                <p:cNvSpPr/>
                <p:nvPr/>
              </p:nvSpPr>
              <p:spPr>
                <a:xfrm>
                  <a:off x="6264900" y="578275"/>
                  <a:ext cx="308550" cy="982625"/>
                </a:xfrm>
                <a:custGeom>
                  <a:rect b="b" l="l" r="r" t="t"/>
                  <a:pathLst>
                    <a:path extrusionOk="0" h="39305" w="12342">
                      <a:moveTo>
                        <a:pt x="2381" y="0"/>
                      </a:moveTo>
                      <a:cubicBezTo>
                        <a:pt x="2281" y="0"/>
                        <a:pt x="2185" y="57"/>
                        <a:pt x="2159" y="189"/>
                      </a:cubicBezTo>
                      <a:cubicBezTo>
                        <a:pt x="1799" y="2053"/>
                        <a:pt x="1538" y="3917"/>
                        <a:pt x="1407" y="5814"/>
                      </a:cubicBezTo>
                      <a:cubicBezTo>
                        <a:pt x="1309" y="7220"/>
                        <a:pt x="1015" y="8593"/>
                        <a:pt x="818" y="9999"/>
                      </a:cubicBezTo>
                      <a:cubicBezTo>
                        <a:pt x="589" y="11634"/>
                        <a:pt x="426" y="13301"/>
                        <a:pt x="361" y="14969"/>
                      </a:cubicBezTo>
                      <a:cubicBezTo>
                        <a:pt x="1" y="21149"/>
                        <a:pt x="589" y="28179"/>
                        <a:pt x="4906" y="32986"/>
                      </a:cubicBezTo>
                      <a:cubicBezTo>
                        <a:pt x="6966" y="35307"/>
                        <a:pt x="9549" y="37073"/>
                        <a:pt x="11805" y="39231"/>
                      </a:cubicBezTo>
                      <a:cubicBezTo>
                        <a:pt x="11857" y="39283"/>
                        <a:pt x="11915" y="39304"/>
                        <a:pt x="11972" y="39304"/>
                      </a:cubicBezTo>
                      <a:cubicBezTo>
                        <a:pt x="12166" y="39304"/>
                        <a:pt x="12342" y="39049"/>
                        <a:pt x="12165" y="38871"/>
                      </a:cubicBezTo>
                      <a:cubicBezTo>
                        <a:pt x="10235" y="37008"/>
                        <a:pt x="8077" y="35471"/>
                        <a:pt x="6181" y="33607"/>
                      </a:cubicBezTo>
                      <a:cubicBezTo>
                        <a:pt x="5167" y="32626"/>
                        <a:pt x="4284" y="31514"/>
                        <a:pt x="3532" y="30337"/>
                      </a:cubicBezTo>
                      <a:cubicBezTo>
                        <a:pt x="2748" y="28964"/>
                        <a:pt x="2192" y="27525"/>
                        <a:pt x="1799" y="25988"/>
                      </a:cubicBezTo>
                      <a:cubicBezTo>
                        <a:pt x="982" y="22751"/>
                        <a:pt x="655" y="19383"/>
                        <a:pt x="818" y="16048"/>
                      </a:cubicBezTo>
                      <a:cubicBezTo>
                        <a:pt x="851" y="14413"/>
                        <a:pt x="982" y="12778"/>
                        <a:pt x="1178" y="11143"/>
                      </a:cubicBezTo>
                      <a:cubicBezTo>
                        <a:pt x="1374" y="9508"/>
                        <a:pt x="1734" y="7841"/>
                        <a:pt x="1897" y="6173"/>
                      </a:cubicBezTo>
                      <a:cubicBezTo>
                        <a:pt x="1930" y="5585"/>
                        <a:pt x="1963" y="5029"/>
                        <a:pt x="1996" y="4473"/>
                      </a:cubicBezTo>
                      <a:cubicBezTo>
                        <a:pt x="2159" y="3067"/>
                        <a:pt x="2421" y="1694"/>
                        <a:pt x="2649" y="320"/>
                      </a:cubicBezTo>
                      <a:cubicBezTo>
                        <a:pt x="2688" y="125"/>
                        <a:pt x="2530" y="0"/>
                        <a:pt x="2381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" name="Google Shape;525;p31"/>
                <p:cNvSpPr/>
                <p:nvPr/>
              </p:nvSpPr>
              <p:spPr>
                <a:xfrm>
                  <a:off x="6171500" y="727075"/>
                  <a:ext cx="371850" cy="138800"/>
                </a:xfrm>
                <a:custGeom>
                  <a:rect b="b" l="l" r="r" t="t"/>
                  <a:pathLst>
                    <a:path extrusionOk="0" h="5552" w="14874">
                      <a:moveTo>
                        <a:pt x="14481" y="1"/>
                      </a:moveTo>
                      <a:cubicBezTo>
                        <a:pt x="14430" y="1"/>
                        <a:pt x="14378" y="18"/>
                        <a:pt x="14331" y="58"/>
                      </a:cubicBezTo>
                      <a:cubicBezTo>
                        <a:pt x="12238" y="1791"/>
                        <a:pt x="9917" y="3164"/>
                        <a:pt x="7399" y="4145"/>
                      </a:cubicBezTo>
                      <a:cubicBezTo>
                        <a:pt x="6811" y="4374"/>
                        <a:pt x="6222" y="4603"/>
                        <a:pt x="5633" y="4766"/>
                      </a:cubicBezTo>
                      <a:cubicBezTo>
                        <a:pt x="5372" y="4864"/>
                        <a:pt x="5110" y="4962"/>
                        <a:pt x="4881" y="4995"/>
                      </a:cubicBezTo>
                      <a:cubicBezTo>
                        <a:pt x="4652" y="4995"/>
                        <a:pt x="4522" y="4864"/>
                        <a:pt x="4358" y="4701"/>
                      </a:cubicBezTo>
                      <a:cubicBezTo>
                        <a:pt x="4195" y="4570"/>
                        <a:pt x="4031" y="4439"/>
                        <a:pt x="3868" y="4309"/>
                      </a:cubicBezTo>
                      <a:cubicBezTo>
                        <a:pt x="2691" y="3229"/>
                        <a:pt x="1579" y="2085"/>
                        <a:pt x="532" y="908"/>
                      </a:cubicBezTo>
                      <a:cubicBezTo>
                        <a:pt x="476" y="844"/>
                        <a:pt x="412" y="817"/>
                        <a:pt x="351" y="817"/>
                      </a:cubicBezTo>
                      <a:cubicBezTo>
                        <a:pt x="163" y="817"/>
                        <a:pt x="0" y="1070"/>
                        <a:pt x="173" y="1268"/>
                      </a:cubicBezTo>
                      <a:lnTo>
                        <a:pt x="140" y="1235"/>
                      </a:lnTo>
                      <a:lnTo>
                        <a:pt x="140" y="1235"/>
                      </a:lnTo>
                      <a:cubicBezTo>
                        <a:pt x="1317" y="2608"/>
                        <a:pt x="2560" y="3851"/>
                        <a:pt x="3933" y="5028"/>
                      </a:cubicBezTo>
                      <a:cubicBezTo>
                        <a:pt x="4129" y="5191"/>
                        <a:pt x="4424" y="5518"/>
                        <a:pt x="4685" y="5551"/>
                      </a:cubicBezTo>
                      <a:cubicBezTo>
                        <a:pt x="4979" y="5518"/>
                        <a:pt x="5241" y="5453"/>
                        <a:pt x="5503" y="5355"/>
                      </a:cubicBezTo>
                      <a:cubicBezTo>
                        <a:pt x="6157" y="5159"/>
                        <a:pt x="6778" y="4930"/>
                        <a:pt x="7399" y="4668"/>
                      </a:cubicBezTo>
                      <a:cubicBezTo>
                        <a:pt x="10048" y="3687"/>
                        <a:pt x="12500" y="2249"/>
                        <a:pt x="14691" y="417"/>
                      </a:cubicBezTo>
                      <a:cubicBezTo>
                        <a:pt x="14873" y="261"/>
                        <a:pt x="14682" y="1"/>
                        <a:pt x="14481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" name="Google Shape;526;p31"/>
                <p:cNvSpPr/>
                <p:nvPr/>
              </p:nvSpPr>
              <p:spPr>
                <a:xfrm>
                  <a:off x="6061800" y="845825"/>
                  <a:ext cx="505450" cy="114975"/>
                </a:xfrm>
                <a:custGeom>
                  <a:rect b="b" l="l" r="r" t="t"/>
                  <a:pathLst>
                    <a:path extrusionOk="0" h="4599" w="20218">
                      <a:moveTo>
                        <a:pt x="342" y="1"/>
                      </a:moveTo>
                      <a:cubicBezTo>
                        <a:pt x="139" y="1"/>
                        <a:pt x="1" y="339"/>
                        <a:pt x="245" y="474"/>
                      </a:cubicBezTo>
                      <a:lnTo>
                        <a:pt x="212" y="507"/>
                      </a:lnTo>
                      <a:cubicBezTo>
                        <a:pt x="2566" y="1913"/>
                        <a:pt x="4822" y="3777"/>
                        <a:pt x="7536" y="4431"/>
                      </a:cubicBezTo>
                      <a:cubicBezTo>
                        <a:pt x="8137" y="4541"/>
                        <a:pt x="8745" y="4598"/>
                        <a:pt x="9353" y="4598"/>
                      </a:cubicBezTo>
                      <a:cubicBezTo>
                        <a:pt x="10004" y="4598"/>
                        <a:pt x="10655" y="4533"/>
                        <a:pt x="11297" y="4398"/>
                      </a:cubicBezTo>
                      <a:cubicBezTo>
                        <a:pt x="12735" y="4104"/>
                        <a:pt x="14174" y="3679"/>
                        <a:pt x="15580" y="3155"/>
                      </a:cubicBezTo>
                      <a:cubicBezTo>
                        <a:pt x="17084" y="2599"/>
                        <a:pt x="18556" y="1913"/>
                        <a:pt x="19962" y="1161"/>
                      </a:cubicBezTo>
                      <a:cubicBezTo>
                        <a:pt x="20218" y="1019"/>
                        <a:pt x="20053" y="678"/>
                        <a:pt x="19812" y="678"/>
                      </a:cubicBezTo>
                      <a:cubicBezTo>
                        <a:pt x="19776" y="678"/>
                        <a:pt x="19738" y="686"/>
                        <a:pt x="19700" y="703"/>
                      </a:cubicBezTo>
                      <a:cubicBezTo>
                        <a:pt x="17280" y="2076"/>
                        <a:pt x="14665" y="3090"/>
                        <a:pt x="11951" y="3711"/>
                      </a:cubicBezTo>
                      <a:cubicBezTo>
                        <a:pt x="11068" y="3915"/>
                        <a:pt x="10122" y="4087"/>
                        <a:pt x="9190" y="4087"/>
                      </a:cubicBezTo>
                      <a:cubicBezTo>
                        <a:pt x="8776" y="4087"/>
                        <a:pt x="8364" y="4053"/>
                        <a:pt x="7961" y="3973"/>
                      </a:cubicBezTo>
                      <a:cubicBezTo>
                        <a:pt x="6653" y="3679"/>
                        <a:pt x="5411" y="3155"/>
                        <a:pt x="4267" y="2436"/>
                      </a:cubicBezTo>
                      <a:cubicBezTo>
                        <a:pt x="2991" y="1684"/>
                        <a:pt x="1749" y="801"/>
                        <a:pt x="474" y="49"/>
                      </a:cubicBezTo>
                      <a:cubicBezTo>
                        <a:pt x="429" y="15"/>
                        <a:pt x="384" y="1"/>
                        <a:pt x="342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31"/>
                <p:cNvSpPr/>
                <p:nvPr/>
              </p:nvSpPr>
              <p:spPr>
                <a:xfrm>
                  <a:off x="5972900" y="995425"/>
                  <a:ext cx="586700" cy="75025"/>
                </a:xfrm>
                <a:custGeom>
                  <a:rect b="b" l="l" r="r" t="t"/>
                  <a:pathLst>
                    <a:path extrusionOk="0" h="3001" w="23468">
                      <a:moveTo>
                        <a:pt x="23114" y="1"/>
                      </a:moveTo>
                      <a:cubicBezTo>
                        <a:pt x="23074" y="1"/>
                        <a:pt x="23033" y="15"/>
                        <a:pt x="22995" y="49"/>
                      </a:cubicBezTo>
                      <a:cubicBezTo>
                        <a:pt x="20477" y="1749"/>
                        <a:pt x="17403" y="2338"/>
                        <a:pt x="14428" y="2468"/>
                      </a:cubicBezTo>
                      <a:cubicBezTo>
                        <a:pt x="14167" y="2474"/>
                        <a:pt x="13906" y="2477"/>
                        <a:pt x="13645" y="2477"/>
                      </a:cubicBezTo>
                      <a:cubicBezTo>
                        <a:pt x="10762" y="2477"/>
                        <a:pt x="7862" y="2144"/>
                        <a:pt x="5043" y="1455"/>
                      </a:cubicBezTo>
                      <a:cubicBezTo>
                        <a:pt x="3474" y="1095"/>
                        <a:pt x="1937" y="670"/>
                        <a:pt x="400" y="147"/>
                      </a:cubicBezTo>
                      <a:cubicBezTo>
                        <a:pt x="375" y="139"/>
                        <a:pt x="351" y="135"/>
                        <a:pt x="328" y="135"/>
                      </a:cubicBezTo>
                      <a:cubicBezTo>
                        <a:pt x="87" y="135"/>
                        <a:pt x="0" y="578"/>
                        <a:pt x="269" y="637"/>
                      </a:cubicBezTo>
                      <a:lnTo>
                        <a:pt x="302" y="670"/>
                      </a:lnTo>
                      <a:cubicBezTo>
                        <a:pt x="3179" y="1651"/>
                        <a:pt x="6155" y="2338"/>
                        <a:pt x="9163" y="2697"/>
                      </a:cubicBezTo>
                      <a:cubicBezTo>
                        <a:pt x="10573" y="2888"/>
                        <a:pt x="12010" y="3000"/>
                        <a:pt x="13446" y="3000"/>
                      </a:cubicBezTo>
                      <a:cubicBezTo>
                        <a:pt x="15207" y="3000"/>
                        <a:pt x="16967" y="2832"/>
                        <a:pt x="18678" y="2436"/>
                      </a:cubicBezTo>
                      <a:cubicBezTo>
                        <a:pt x="20313" y="2043"/>
                        <a:pt x="21850" y="1389"/>
                        <a:pt x="23223" y="507"/>
                      </a:cubicBezTo>
                      <a:cubicBezTo>
                        <a:pt x="23468" y="344"/>
                        <a:pt x="23307" y="1"/>
                        <a:pt x="23114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" name="Google Shape;528;p31"/>
                <p:cNvSpPr/>
                <p:nvPr/>
              </p:nvSpPr>
              <p:spPr>
                <a:xfrm>
                  <a:off x="6049100" y="1128500"/>
                  <a:ext cx="520700" cy="69875"/>
                </a:xfrm>
                <a:custGeom>
                  <a:rect b="b" l="l" r="r" t="t"/>
                  <a:pathLst>
                    <a:path extrusionOk="0" h="2795" w="20828">
                      <a:moveTo>
                        <a:pt x="20510" y="1"/>
                      </a:moveTo>
                      <a:cubicBezTo>
                        <a:pt x="20477" y="1"/>
                        <a:pt x="20442" y="8"/>
                        <a:pt x="20404" y="23"/>
                      </a:cubicBezTo>
                      <a:cubicBezTo>
                        <a:pt x="17461" y="1265"/>
                        <a:pt x="14192" y="1364"/>
                        <a:pt x="11053" y="1756"/>
                      </a:cubicBezTo>
                      <a:cubicBezTo>
                        <a:pt x="9320" y="1985"/>
                        <a:pt x="7587" y="2214"/>
                        <a:pt x="5821" y="2279"/>
                      </a:cubicBezTo>
                      <a:cubicBezTo>
                        <a:pt x="5377" y="2295"/>
                        <a:pt x="4932" y="2303"/>
                        <a:pt x="4488" y="2303"/>
                      </a:cubicBezTo>
                      <a:cubicBezTo>
                        <a:pt x="3101" y="2303"/>
                        <a:pt x="1714" y="2224"/>
                        <a:pt x="328" y="2050"/>
                      </a:cubicBezTo>
                      <a:cubicBezTo>
                        <a:pt x="318" y="2049"/>
                        <a:pt x="308" y="2049"/>
                        <a:pt x="299" y="2049"/>
                      </a:cubicBezTo>
                      <a:cubicBezTo>
                        <a:pt x="1" y="2049"/>
                        <a:pt x="10" y="2542"/>
                        <a:pt x="328" y="2573"/>
                      </a:cubicBezTo>
                      <a:cubicBezTo>
                        <a:pt x="1701" y="2720"/>
                        <a:pt x="3111" y="2794"/>
                        <a:pt x="4517" y="2794"/>
                      </a:cubicBezTo>
                      <a:cubicBezTo>
                        <a:pt x="4985" y="2794"/>
                        <a:pt x="5453" y="2786"/>
                        <a:pt x="5919" y="2770"/>
                      </a:cubicBezTo>
                      <a:cubicBezTo>
                        <a:pt x="7685" y="2704"/>
                        <a:pt x="9450" y="2443"/>
                        <a:pt x="11216" y="2246"/>
                      </a:cubicBezTo>
                      <a:cubicBezTo>
                        <a:pt x="14355" y="1854"/>
                        <a:pt x="17625" y="1756"/>
                        <a:pt x="20568" y="513"/>
                      </a:cubicBezTo>
                      <a:cubicBezTo>
                        <a:pt x="20828" y="398"/>
                        <a:pt x="20756" y="1"/>
                        <a:pt x="20510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29" name="Google Shape;529;p31"/>
              <p:cNvGrpSpPr/>
              <p:nvPr/>
            </p:nvGrpSpPr>
            <p:grpSpPr>
              <a:xfrm rot="-2700000">
                <a:off x="2630043" y="2544018"/>
                <a:ext cx="1286945" cy="993961"/>
                <a:chOff x="5517750" y="1707725"/>
                <a:chExt cx="618800" cy="477925"/>
              </a:xfrm>
            </p:grpSpPr>
            <p:sp>
              <p:nvSpPr>
                <p:cNvPr id="530" name="Google Shape;530;p31"/>
                <p:cNvSpPr/>
                <p:nvPr/>
              </p:nvSpPr>
              <p:spPr>
                <a:xfrm>
                  <a:off x="5517750" y="1707725"/>
                  <a:ext cx="618800" cy="466075"/>
                </a:xfrm>
                <a:custGeom>
                  <a:rect b="b" l="l" r="r" t="t"/>
                  <a:pathLst>
                    <a:path extrusionOk="0" h="18643" w="24752">
                      <a:moveTo>
                        <a:pt x="14240" y="1"/>
                      </a:moveTo>
                      <a:cubicBezTo>
                        <a:pt x="11170" y="1"/>
                        <a:pt x="9340" y="7681"/>
                        <a:pt x="8339" y="9683"/>
                      </a:cubicBezTo>
                      <a:cubicBezTo>
                        <a:pt x="8143" y="7296"/>
                        <a:pt x="7129" y="4942"/>
                        <a:pt x="5854" y="2882"/>
                      </a:cubicBezTo>
                      <a:cubicBezTo>
                        <a:pt x="4786" y="1379"/>
                        <a:pt x="3826" y="259"/>
                        <a:pt x="3009" y="259"/>
                      </a:cubicBezTo>
                      <a:cubicBezTo>
                        <a:pt x="2476" y="259"/>
                        <a:pt x="2004" y="737"/>
                        <a:pt x="1603" y="1901"/>
                      </a:cubicBezTo>
                      <a:cubicBezTo>
                        <a:pt x="1" y="6904"/>
                        <a:pt x="5331" y="14195"/>
                        <a:pt x="7260" y="18642"/>
                      </a:cubicBezTo>
                      <a:cubicBezTo>
                        <a:pt x="10857" y="17923"/>
                        <a:pt x="18116" y="14620"/>
                        <a:pt x="20797" y="12037"/>
                      </a:cubicBezTo>
                      <a:cubicBezTo>
                        <a:pt x="24751" y="8624"/>
                        <a:pt x="24034" y="6689"/>
                        <a:pt x="21493" y="6689"/>
                      </a:cubicBezTo>
                      <a:cubicBezTo>
                        <a:pt x="19579" y="6689"/>
                        <a:pt x="16632" y="7786"/>
                        <a:pt x="13865" y="10173"/>
                      </a:cubicBezTo>
                      <a:cubicBezTo>
                        <a:pt x="14355" y="8310"/>
                        <a:pt x="17592" y="462"/>
                        <a:pt x="14355" y="4"/>
                      </a:cubicBezTo>
                      <a:cubicBezTo>
                        <a:pt x="14317" y="2"/>
                        <a:pt x="14278" y="1"/>
                        <a:pt x="14240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" name="Google Shape;531;p31"/>
                <p:cNvSpPr/>
                <p:nvPr/>
              </p:nvSpPr>
              <p:spPr>
                <a:xfrm>
                  <a:off x="5589700" y="1878600"/>
                  <a:ext cx="396975" cy="298450"/>
                </a:xfrm>
                <a:custGeom>
                  <a:rect b="b" l="l" r="r" t="t"/>
                  <a:pathLst>
                    <a:path extrusionOk="0" h="11938" w="15879">
                      <a:moveTo>
                        <a:pt x="9112" y="1"/>
                      </a:moveTo>
                      <a:cubicBezTo>
                        <a:pt x="7163" y="1"/>
                        <a:pt x="5976" y="4925"/>
                        <a:pt x="5330" y="6216"/>
                      </a:cubicBezTo>
                      <a:cubicBezTo>
                        <a:pt x="5166" y="4646"/>
                        <a:pt x="4611" y="3142"/>
                        <a:pt x="3728" y="1834"/>
                      </a:cubicBezTo>
                      <a:cubicBezTo>
                        <a:pt x="3057" y="868"/>
                        <a:pt x="2446" y="151"/>
                        <a:pt x="1923" y="151"/>
                      </a:cubicBezTo>
                      <a:cubicBezTo>
                        <a:pt x="1579" y="151"/>
                        <a:pt x="1273" y="461"/>
                        <a:pt x="1014" y="1213"/>
                      </a:cubicBezTo>
                      <a:cubicBezTo>
                        <a:pt x="0" y="4417"/>
                        <a:pt x="3433" y="9093"/>
                        <a:pt x="4643" y="11938"/>
                      </a:cubicBezTo>
                      <a:cubicBezTo>
                        <a:pt x="6965" y="11480"/>
                        <a:pt x="11608" y="9355"/>
                        <a:pt x="13341" y="7720"/>
                      </a:cubicBezTo>
                      <a:cubicBezTo>
                        <a:pt x="15878" y="5519"/>
                        <a:pt x="15414" y="4275"/>
                        <a:pt x="13782" y="4275"/>
                      </a:cubicBezTo>
                      <a:cubicBezTo>
                        <a:pt x="12553" y="4275"/>
                        <a:pt x="10663" y="4980"/>
                        <a:pt x="8894" y="6510"/>
                      </a:cubicBezTo>
                      <a:cubicBezTo>
                        <a:pt x="9188" y="5300"/>
                        <a:pt x="11281" y="297"/>
                        <a:pt x="9188" y="3"/>
                      </a:cubicBezTo>
                      <a:cubicBezTo>
                        <a:pt x="9163" y="1"/>
                        <a:pt x="9137" y="1"/>
                        <a:pt x="9112" y="1"/>
                      </a:cubicBezTo>
                      <a:close/>
                    </a:path>
                  </a:pathLst>
                </a:custGeom>
                <a:solidFill>
                  <a:srgbClr val="ED8B8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" name="Google Shape;532;p31"/>
                <p:cNvSpPr/>
                <p:nvPr/>
              </p:nvSpPr>
              <p:spPr>
                <a:xfrm>
                  <a:off x="5650025" y="1932800"/>
                  <a:ext cx="68025" cy="247125"/>
                </a:xfrm>
                <a:custGeom>
                  <a:rect b="b" l="l" r="r" t="t"/>
                  <a:pathLst>
                    <a:path extrusionOk="0" h="9885" w="2721">
                      <a:moveTo>
                        <a:pt x="307" y="0"/>
                      </a:moveTo>
                      <a:cubicBezTo>
                        <a:pt x="159" y="0"/>
                        <a:pt x="1" y="125"/>
                        <a:pt x="40" y="320"/>
                      </a:cubicBezTo>
                      <a:cubicBezTo>
                        <a:pt x="367" y="1857"/>
                        <a:pt x="824" y="3394"/>
                        <a:pt x="1413" y="4865"/>
                      </a:cubicBezTo>
                      <a:cubicBezTo>
                        <a:pt x="1969" y="6402"/>
                        <a:pt x="2198" y="8037"/>
                        <a:pt x="2067" y="9639"/>
                      </a:cubicBezTo>
                      <a:cubicBezTo>
                        <a:pt x="2050" y="9803"/>
                        <a:pt x="2165" y="9884"/>
                        <a:pt x="2292" y="9884"/>
                      </a:cubicBezTo>
                      <a:cubicBezTo>
                        <a:pt x="2418" y="9884"/>
                        <a:pt x="2557" y="9803"/>
                        <a:pt x="2590" y="9639"/>
                      </a:cubicBezTo>
                      <a:cubicBezTo>
                        <a:pt x="2721" y="8037"/>
                        <a:pt x="2492" y="6402"/>
                        <a:pt x="1936" y="4865"/>
                      </a:cubicBezTo>
                      <a:cubicBezTo>
                        <a:pt x="1446" y="3328"/>
                        <a:pt x="824" y="1792"/>
                        <a:pt x="530" y="189"/>
                      </a:cubicBezTo>
                      <a:cubicBezTo>
                        <a:pt x="504" y="57"/>
                        <a:pt x="408" y="0"/>
                        <a:pt x="307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" name="Google Shape;533;p31"/>
                <p:cNvSpPr/>
                <p:nvPr/>
              </p:nvSpPr>
              <p:spPr>
                <a:xfrm>
                  <a:off x="5706100" y="1932675"/>
                  <a:ext cx="101675" cy="252975"/>
                </a:xfrm>
                <a:custGeom>
                  <a:rect b="b" l="l" r="r" t="t"/>
                  <a:pathLst>
                    <a:path extrusionOk="0" h="10119" w="4067">
                      <a:moveTo>
                        <a:pt x="3722" y="0"/>
                      </a:moveTo>
                      <a:cubicBezTo>
                        <a:pt x="3645" y="0"/>
                        <a:pt x="3569" y="38"/>
                        <a:pt x="3519" y="129"/>
                      </a:cubicBezTo>
                      <a:cubicBezTo>
                        <a:pt x="2080" y="3235"/>
                        <a:pt x="674" y="6407"/>
                        <a:pt x="20" y="9808"/>
                      </a:cubicBezTo>
                      <a:cubicBezTo>
                        <a:pt x="0" y="9988"/>
                        <a:pt x="176" y="10119"/>
                        <a:pt x="322" y="10119"/>
                      </a:cubicBezTo>
                      <a:cubicBezTo>
                        <a:pt x="416" y="10119"/>
                        <a:pt x="498" y="10066"/>
                        <a:pt x="510" y="9938"/>
                      </a:cubicBezTo>
                      <a:cubicBezTo>
                        <a:pt x="1164" y="6603"/>
                        <a:pt x="2538" y="3464"/>
                        <a:pt x="3976" y="391"/>
                      </a:cubicBezTo>
                      <a:cubicBezTo>
                        <a:pt x="4067" y="188"/>
                        <a:pt x="3892" y="0"/>
                        <a:pt x="3722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31"/>
                <p:cNvSpPr/>
                <p:nvPr/>
              </p:nvSpPr>
              <p:spPr>
                <a:xfrm>
                  <a:off x="5709625" y="2014525"/>
                  <a:ext cx="237225" cy="166450"/>
                </a:xfrm>
                <a:custGeom>
                  <a:rect b="b" l="l" r="r" t="t"/>
                  <a:pathLst>
                    <a:path extrusionOk="0" h="6658" w="9489">
                      <a:moveTo>
                        <a:pt x="9119" y="1"/>
                      </a:moveTo>
                      <a:cubicBezTo>
                        <a:pt x="9082" y="1"/>
                        <a:pt x="9042" y="9"/>
                        <a:pt x="9002" y="27"/>
                      </a:cubicBezTo>
                      <a:cubicBezTo>
                        <a:pt x="5928" y="1792"/>
                        <a:pt x="2397" y="3329"/>
                        <a:pt x="173" y="6207"/>
                      </a:cubicBezTo>
                      <a:cubicBezTo>
                        <a:pt x="1" y="6404"/>
                        <a:pt x="163" y="6657"/>
                        <a:pt x="351" y="6657"/>
                      </a:cubicBezTo>
                      <a:cubicBezTo>
                        <a:pt x="413" y="6657"/>
                        <a:pt x="477" y="6631"/>
                        <a:pt x="533" y="6566"/>
                      </a:cubicBezTo>
                      <a:cubicBezTo>
                        <a:pt x="2724" y="3722"/>
                        <a:pt x="6222" y="2218"/>
                        <a:pt x="9263" y="485"/>
                      </a:cubicBezTo>
                      <a:cubicBezTo>
                        <a:pt x="9489" y="315"/>
                        <a:pt x="9350" y="1"/>
                        <a:pt x="9119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5" name="Google Shape;535;p31"/>
              <p:cNvSpPr/>
              <p:nvPr/>
            </p:nvSpPr>
            <p:spPr>
              <a:xfrm rot="3599725">
                <a:off x="6554411" y="3205640"/>
                <a:ext cx="567865" cy="1402038"/>
              </a:xfrm>
              <a:custGeom>
                <a:rect b="b" l="l" r="r" t="t"/>
                <a:pathLst>
                  <a:path extrusionOk="0" h="26966" w="10922">
                    <a:moveTo>
                      <a:pt x="2600" y="0"/>
                    </a:moveTo>
                    <a:cubicBezTo>
                      <a:pt x="2346" y="0"/>
                      <a:pt x="2086" y="76"/>
                      <a:pt x="1832" y="253"/>
                    </a:cubicBezTo>
                    <a:cubicBezTo>
                      <a:pt x="1" y="1528"/>
                      <a:pt x="3401" y="5223"/>
                      <a:pt x="4513" y="6139"/>
                    </a:cubicBezTo>
                    <a:cubicBezTo>
                      <a:pt x="4546" y="6139"/>
                      <a:pt x="4546" y="6171"/>
                      <a:pt x="4578" y="6171"/>
                    </a:cubicBezTo>
                    <a:cubicBezTo>
                      <a:pt x="4905" y="7152"/>
                      <a:pt x="5232" y="8133"/>
                      <a:pt x="5494" y="9114"/>
                    </a:cubicBezTo>
                    <a:cubicBezTo>
                      <a:pt x="4685" y="8044"/>
                      <a:pt x="3272" y="6495"/>
                      <a:pt x="2169" y="6495"/>
                    </a:cubicBezTo>
                    <a:cubicBezTo>
                      <a:pt x="1890" y="6495"/>
                      <a:pt x="1631" y="6594"/>
                      <a:pt x="1407" y="6825"/>
                    </a:cubicBezTo>
                    <a:cubicBezTo>
                      <a:pt x="622" y="7675"/>
                      <a:pt x="1374" y="8820"/>
                      <a:pt x="2126" y="9278"/>
                    </a:cubicBezTo>
                    <a:cubicBezTo>
                      <a:pt x="3238" y="9932"/>
                      <a:pt x="4448" y="10389"/>
                      <a:pt x="5690" y="10618"/>
                    </a:cubicBezTo>
                    <a:lnTo>
                      <a:pt x="5886" y="10618"/>
                    </a:lnTo>
                    <a:cubicBezTo>
                      <a:pt x="6213" y="11992"/>
                      <a:pt x="6442" y="13430"/>
                      <a:pt x="6540" y="14869"/>
                    </a:cubicBezTo>
                    <a:lnTo>
                      <a:pt x="6540" y="14934"/>
                    </a:lnTo>
                    <a:cubicBezTo>
                      <a:pt x="6030" y="14012"/>
                      <a:pt x="5268" y="12800"/>
                      <a:pt x="4561" y="12800"/>
                    </a:cubicBezTo>
                    <a:cubicBezTo>
                      <a:pt x="4316" y="12800"/>
                      <a:pt x="4078" y="12946"/>
                      <a:pt x="3859" y="13299"/>
                    </a:cubicBezTo>
                    <a:cubicBezTo>
                      <a:pt x="3009" y="14705"/>
                      <a:pt x="5494" y="16177"/>
                      <a:pt x="6508" y="16798"/>
                    </a:cubicBezTo>
                    <a:cubicBezTo>
                      <a:pt x="6475" y="17648"/>
                      <a:pt x="6410" y="18498"/>
                      <a:pt x="6279" y="19316"/>
                    </a:cubicBezTo>
                    <a:cubicBezTo>
                      <a:pt x="6246" y="18858"/>
                      <a:pt x="6115" y="18400"/>
                      <a:pt x="5854" y="18008"/>
                    </a:cubicBezTo>
                    <a:cubicBezTo>
                      <a:pt x="5664" y="17734"/>
                      <a:pt x="5215" y="17486"/>
                      <a:pt x="4824" y="17486"/>
                    </a:cubicBezTo>
                    <a:cubicBezTo>
                      <a:pt x="4609" y="17486"/>
                      <a:pt x="4412" y="17561"/>
                      <a:pt x="4284" y="17746"/>
                    </a:cubicBezTo>
                    <a:cubicBezTo>
                      <a:pt x="3892" y="18270"/>
                      <a:pt x="4415" y="19054"/>
                      <a:pt x="4677" y="19512"/>
                    </a:cubicBezTo>
                    <a:cubicBezTo>
                      <a:pt x="5004" y="20068"/>
                      <a:pt x="5429" y="20591"/>
                      <a:pt x="5886" y="21049"/>
                    </a:cubicBezTo>
                    <a:cubicBezTo>
                      <a:pt x="5919" y="21049"/>
                      <a:pt x="5952" y="21082"/>
                      <a:pt x="6017" y="21082"/>
                    </a:cubicBezTo>
                    <a:cubicBezTo>
                      <a:pt x="5658" y="22913"/>
                      <a:pt x="5200" y="24744"/>
                      <a:pt x="4807" y="26608"/>
                    </a:cubicBezTo>
                    <a:cubicBezTo>
                      <a:pt x="4769" y="26821"/>
                      <a:pt x="4949" y="26966"/>
                      <a:pt x="5122" y="26966"/>
                    </a:cubicBezTo>
                    <a:cubicBezTo>
                      <a:pt x="5241" y="26966"/>
                      <a:pt x="5356" y="26898"/>
                      <a:pt x="5396" y="26738"/>
                    </a:cubicBezTo>
                    <a:cubicBezTo>
                      <a:pt x="5952" y="24090"/>
                      <a:pt x="6704" y="21441"/>
                      <a:pt x="7031" y="18760"/>
                    </a:cubicBezTo>
                    <a:cubicBezTo>
                      <a:pt x="7069" y="18798"/>
                      <a:pt x="7119" y="18814"/>
                      <a:pt x="7173" y="18814"/>
                    </a:cubicBezTo>
                    <a:cubicBezTo>
                      <a:pt x="7211" y="18814"/>
                      <a:pt x="7252" y="18806"/>
                      <a:pt x="7292" y="18793"/>
                    </a:cubicBezTo>
                    <a:cubicBezTo>
                      <a:pt x="8110" y="18466"/>
                      <a:pt x="10889" y="18400"/>
                      <a:pt x="10399" y="16896"/>
                    </a:cubicBezTo>
                    <a:cubicBezTo>
                      <a:pt x="10239" y="16347"/>
                      <a:pt x="9726" y="16022"/>
                      <a:pt x="9198" y="16022"/>
                    </a:cubicBezTo>
                    <a:cubicBezTo>
                      <a:pt x="8971" y="16022"/>
                      <a:pt x="8741" y="16082"/>
                      <a:pt x="8535" y="16210"/>
                    </a:cubicBezTo>
                    <a:cubicBezTo>
                      <a:pt x="8012" y="16537"/>
                      <a:pt x="7521" y="16962"/>
                      <a:pt x="7129" y="17452"/>
                    </a:cubicBezTo>
                    <a:cubicBezTo>
                      <a:pt x="7194" y="16602"/>
                      <a:pt x="7194" y="15752"/>
                      <a:pt x="7129" y="14902"/>
                    </a:cubicBezTo>
                    <a:cubicBezTo>
                      <a:pt x="7129" y="14640"/>
                      <a:pt x="7096" y="14379"/>
                      <a:pt x="7064" y="14150"/>
                    </a:cubicBezTo>
                    <a:lnTo>
                      <a:pt x="7096" y="14150"/>
                    </a:lnTo>
                    <a:cubicBezTo>
                      <a:pt x="8470" y="13757"/>
                      <a:pt x="10922" y="9735"/>
                      <a:pt x="8698" y="9081"/>
                    </a:cubicBezTo>
                    <a:cubicBezTo>
                      <a:pt x="8628" y="9063"/>
                      <a:pt x="8560" y="9054"/>
                      <a:pt x="8494" y="9054"/>
                    </a:cubicBezTo>
                    <a:cubicBezTo>
                      <a:pt x="7518" y="9054"/>
                      <a:pt x="7018" y="11008"/>
                      <a:pt x="6835" y="12417"/>
                    </a:cubicBezTo>
                    <a:cubicBezTo>
                      <a:pt x="6671" y="11370"/>
                      <a:pt x="6442" y="10357"/>
                      <a:pt x="6181" y="9343"/>
                    </a:cubicBezTo>
                    <a:cubicBezTo>
                      <a:pt x="7096" y="8689"/>
                      <a:pt x="9156" y="4896"/>
                      <a:pt x="7064" y="4504"/>
                    </a:cubicBezTo>
                    <a:cubicBezTo>
                      <a:pt x="7008" y="4494"/>
                      <a:pt x="6955" y="4489"/>
                      <a:pt x="6903" y="4489"/>
                    </a:cubicBezTo>
                    <a:cubicBezTo>
                      <a:pt x="5920" y="4489"/>
                      <a:pt x="5625" y="6209"/>
                      <a:pt x="5625" y="7545"/>
                    </a:cubicBezTo>
                    <a:cubicBezTo>
                      <a:pt x="5461" y="6989"/>
                      <a:pt x="5298" y="6433"/>
                      <a:pt x="5102" y="5877"/>
                    </a:cubicBezTo>
                    <a:cubicBezTo>
                      <a:pt x="5232" y="4438"/>
                      <a:pt x="5134" y="2803"/>
                      <a:pt x="4513" y="1495"/>
                    </a:cubicBezTo>
                    <a:cubicBezTo>
                      <a:pt x="4188" y="796"/>
                      <a:pt x="3424" y="0"/>
                      <a:pt x="2600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4560340" y="674499"/>
                <a:ext cx="659681" cy="2787422"/>
              </a:xfrm>
              <a:custGeom>
                <a:rect b="b" l="l" r="r" t="t"/>
                <a:pathLst>
                  <a:path extrusionOk="0" h="53612" w="12688">
                    <a:moveTo>
                      <a:pt x="2559" y="0"/>
                    </a:moveTo>
                    <a:cubicBezTo>
                      <a:pt x="2453" y="0"/>
                      <a:pt x="2341" y="19"/>
                      <a:pt x="2224" y="59"/>
                    </a:cubicBezTo>
                    <a:cubicBezTo>
                      <a:pt x="197" y="778"/>
                      <a:pt x="3695" y="4636"/>
                      <a:pt x="4219" y="5388"/>
                    </a:cubicBezTo>
                    <a:cubicBezTo>
                      <a:pt x="4219" y="5421"/>
                      <a:pt x="4251" y="5454"/>
                      <a:pt x="4284" y="5454"/>
                    </a:cubicBezTo>
                    <a:cubicBezTo>
                      <a:pt x="4447" y="6010"/>
                      <a:pt x="4644" y="6598"/>
                      <a:pt x="4807" y="7154"/>
                    </a:cubicBezTo>
                    <a:cubicBezTo>
                      <a:pt x="3950" y="7059"/>
                      <a:pt x="2894" y="6753"/>
                      <a:pt x="1928" y="6753"/>
                    </a:cubicBezTo>
                    <a:cubicBezTo>
                      <a:pt x="1236" y="6753"/>
                      <a:pt x="590" y="6910"/>
                      <a:pt x="99" y="7416"/>
                    </a:cubicBezTo>
                    <a:cubicBezTo>
                      <a:pt x="0" y="7547"/>
                      <a:pt x="0" y="7841"/>
                      <a:pt x="229" y="7841"/>
                    </a:cubicBezTo>
                    <a:cubicBezTo>
                      <a:pt x="665" y="7903"/>
                      <a:pt x="1098" y="7927"/>
                      <a:pt x="1530" y="7927"/>
                    </a:cubicBezTo>
                    <a:cubicBezTo>
                      <a:pt x="2687" y="7927"/>
                      <a:pt x="3837" y="7758"/>
                      <a:pt x="5003" y="7710"/>
                    </a:cubicBezTo>
                    <a:cubicBezTo>
                      <a:pt x="5330" y="8789"/>
                      <a:pt x="5657" y="9901"/>
                      <a:pt x="5952" y="11013"/>
                    </a:cubicBezTo>
                    <a:cubicBezTo>
                      <a:pt x="4971" y="10588"/>
                      <a:pt x="3924" y="10359"/>
                      <a:pt x="2878" y="10326"/>
                    </a:cubicBezTo>
                    <a:cubicBezTo>
                      <a:pt x="2420" y="10326"/>
                      <a:pt x="1276" y="10326"/>
                      <a:pt x="1276" y="11013"/>
                    </a:cubicBezTo>
                    <a:cubicBezTo>
                      <a:pt x="1276" y="11739"/>
                      <a:pt x="2207" y="11916"/>
                      <a:pt x="3262" y="11916"/>
                    </a:cubicBezTo>
                    <a:cubicBezTo>
                      <a:pt x="4265" y="11916"/>
                      <a:pt x="5379" y="11756"/>
                      <a:pt x="5911" y="11756"/>
                    </a:cubicBezTo>
                    <a:cubicBezTo>
                      <a:pt x="5978" y="11756"/>
                      <a:pt x="6035" y="11759"/>
                      <a:pt x="6082" y="11765"/>
                    </a:cubicBezTo>
                    <a:lnTo>
                      <a:pt x="6148" y="11765"/>
                    </a:lnTo>
                    <a:cubicBezTo>
                      <a:pt x="6540" y="13301"/>
                      <a:pt x="6867" y="14838"/>
                      <a:pt x="7161" y="16375"/>
                    </a:cubicBezTo>
                    <a:cubicBezTo>
                      <a:pt x="5965" y="16113"/>
                      <a:pt x="4899" y="15668"/>
                      <a:pt x="3662" y="15668"/>
                    </a:cubicBezTo>
                    <a:cubicBezTo>
                      <a:pt x="3512" y="15668"/>
                      <a:pt x="3360" y="15674"/>
                      <a:pt x="3205" y="15688"/>
                    </a:cubicBezTo>
                    <a:cubicBezTo>
                      <a:pt x="2682" y="15721"/>
                      <a:pt x="1537" y="15754"/>
                      <a:pt x="1472" y="16506"/>
                    </a:cubicBezTo>
                    <a:cubicBezTo>
                      <a:pt x="1406" y="17225"/>
                      <a:pt x="3107" y="17454"/>
                      <a:pt x="3565" y="17520"/>
                    </a:cubicBezTo>
                    <a:cubicBezTo>
                      <a:pt x="4099" y="17579"/>
                      <a:pt x="4681" y="17632"/>
                      <a:pt x="5267" y="17632"/>
                    </a:cubicBezTo>
                    <a:cubicBezTo>
                      <a:pt x="5971" y="17632"/>
                      <a:pt x="6682" y="17555"/>
                      <a:pt x="7325" y="17323"/>
                    </a:cubicBezTo>
                    <a:cubicBezTo>
                      <a:pt x="7554" y="18664"/>
                      <a:pt x="7717" y="20037"/>
                      <a:pt x="7913" y="21378"/>
                    </a:cubicBezTo>
                    <a:cubicBezTo>
                      <a:pt x="6775" y="20991"/>
                      <a:pt x="5541" y="20350"/>
                      <a:pt x="4345" y="20350"/>
                    </a:cubicBezTo>
                    <a:cubicBezTo>
                      <a:pt x="3823" y="20350"/>
                      <a:pt x="3309" y="20472"/>
                      <a:pt x="2812" y="20789"/>
                    </a:cubicBezTo>
                    <a:cubicBezTo>
                      <a:pt x="2649" y="20887"/>
                      <a:pt x="2649" y="21116"/>
                      <a:pt x="2812" y="21214"/>
                    </a:cubicBezTo>
                    <a:cubicBezTo>
                      <a:pt x="3970" y="21885"/>
                      <a:pt x="5411" y="22101"/>
                      <a:pt x="6766" y="22101"/>
                    </a:cubicBezTo>
                    <a:cubicBezTo>
                      <a:pt x="6866" y="22101"/>
                      <a:pt x="6965" y="22100"/>
                      <a:pt x="7063" y="22097"/>
                    </a:cubicBezTo>
                    <a:lnTo>
                      <a:pt x="7129" y="22097"/>
                    </a:lnTo>
                    <a:cubicBezTo>
                      <a:pt x="7145" y="22114"/>
                      <a:pt x="7161" y="22122"/>
                      <a:pt x="7178" y="22122"/>
                    </a:cubicBezTo>
                    <a:cubicBezTo>
                      <a:pt x="7194" y="22122"/>
                      <a:pt x="7210" y="22114"/>
                      <a:pt x="7227" y="22097"/>
                    </a:cubicBezTo>
                    <a:cubicBezTo>
                      <a:pt x="7488" y="22097"/>
                      <a:pt x="7717" y="22097"/>
                      <a:pt x="7979" y="22065"/>
                    </a:cubicBezTo>
                    <a:cubicBezTo>
                      <a:pt x="8208" y="24452"/>
                      <a:pt x="8306" y="26839"/>
                      <a:pt x="8240" y="29225"/>
                    </a:cubicBezTo>
                    <a:cubicBezTo>
                      <a:pt x="8142" y="33215"/>
                      <a:pt x="7685" y="37237"/>
                      <a:pt x="7358" y="41226"/>
                    </a:cubicBezTo>
                    <a:cubicBezTo>
                      <a:pt x="7031" y="45378"/>
                      <a:pt x="5298" y="49269"/>
                      <a:pt x="4349" y="53291"/>
                    </a:cubicBezTo>
                    <a:cubicBezTo>
                      <a:pt x="4310" y="53486"/>
                      <a:pt x="4469" y="53612"/>
                      <a:pt x="4624" y="53612"/>
                    </a:cubicBezTo>
                    <a:cubicBezTo>
                      <a:pt x="4729" y="53612"/>
                      <a:pt x="4833" y="53554"/>
                      <a:pt x="4872" y="53422"/>
                    </a:cubicBezTo>
                    <a:cubicBezTo>
                      <a:pt x="5755" y="49596"/>
                      <a:pt x="7227" y="45934"/>
                      <a:pt x="7783" y="42043"/>
                    </a:cubicBezTo>
                    <a:cubicBezTo>
                      <a:pt x="8371" y="37825"/>
                      <a:pt x="8600" y="33444"/>
                      <a:pt x="8764" y="29225"/>
                    </a:cubicBezTo>
                    <a:cubicBezTo>
                      <a:pt x="8796" y="27885"/>
                      <a:pt x="8796" y="26544"/>
                      <a:pt x="8764" y="25236"/>
                    </a:cubicBezTo>
                    <a:cubicBezTo>
                      <a:pt x="8829" y="25236"/>
                      <a:pt x="8894" y="25171"/>
                      <a:pt x="8927" y="25106"/>
                    </a:cubicBezTo>
                    <a:lnTo>
                      <a:pt x="8927" y="25073"/>
                    </a:lnTo>
                    <a:cubicBezTo>
                      <a:pt x="9777" y="24517"/>
                      <a:pt x="10431" y="23667"/>
                      <a:pt x="11216" y="23046"/>
                    </a:cubicBezTo>
                    <a:cubicBezTo>
                      <a:pt x="11870" y="22490"/>
                      <a:pt x="12687" y="21770"/>
                      <a:pt x="12687" y="20855"/>
                    </a:cubicBezTo>
                    <a:cubicBezTo>
                      <a:pt x="12687" y="20724"/>
                      <a:pt x="12589" y="20626"/>
                      <a:pt x="12458" y="20626"/>
                    </a:cubicBezTo>
                    <a:cubicBezTo>
                      <a:pt x="12295" y="20588"/>
                      <a:pt x="12138" y="20570"/>
                      <a:pt x="11987" y="20570"/>
                    </a:cubicBezTo>
                    <a:cubicBezTo>
                      <a:pt x="10314" y="20570"/>
                      <a:pt x="9325" y="22754"/>
                      <a:pt x="8665" y="24223"/>
                    </a:cubicBezTo>
                    <a:cubicBezTo>
                      <a:pt x="8567" y="22784"/>
                      <a:pt x="8437" y="21313"/>
                      <a:pt x="8240" y="19874"/>
                    </a:cubicBezTo>
                    <a:cubicBezTo>
                      <a:pt x="8306" y="19874"/>
                      <a:pt x="8371" y="19841"/>
                      <a:pt x="8404" y="19808"/>
                    </a:cubicBezTo>
                    <a:cubicBezTo>
                      <a:pt x="9352" y="18729"/>
                      <a:pt x="10791" y="17389"/>
                      <a:pt x="10824" y="15852"/>
                    </a:cubicBezTo>
                    <a:cubicBezTo>
                      <a:pt x="10824" y="15721"/>
                      <a:pt x="10725" y="15590"/>
                      <a:pt x="10562" y="15590"/>
                    </a:cubicBezTo>
                    <a:cubicBezTo>
                      <a:pt x="9123" y="15688"/>
                      <a:pt x="8469" y="17291"/>
                      <a:pt x="8077" y="18631"/>
                    </a:cubicBezTo>
                    <a:cubicBezTo>
                      <a:pt x="7848" y="17323"/>
                      <a:pt x="7619" y="16015"/>
                      <a:pt x="7325" y="14707"/>
                    </a:cubicBezTo>
                    <a:lnTo>
                      <a:pt x="7325" y="14707"/>
                    </a:lnTo>
                    <a:cubicBezTo>
                      <a:pt x="7351" y="14716"/>
                      <a:pt x="7377" y="14720"/>
                      <a:pt x="7403" y="14720"/>
                    </a:cubicBezTo>
                    <a:cubicBezTo>
                      <a:pt x="7473" y="14720"/>
                      <a:pt x="7539" y="14690"/>
                      <a:pt x="7586" y="14642"/>
                    </a:cubicBezTo>
                    <a:cubicBezTo>
                      <a:pt x="7979" y="14217"/>
                      <a:pt x="11510" y="9737"/>
                      <a:pt x="9712" y="9443"/>
                    </a:cubicBezTo>
                    <a:cubicBezTo>
                      <a:pt x="9683" y="9438"/>
                      <a:pt x="9653" y="9436"/>
                      <a:pt x="9625" y="9436"/>
                    </a:cubicBezTo>
                    <a:cubicBezTo>
                      <a:pt x="9045" y="9436"/>
                      <a:pt x="8588" y="10344"/>
                      <a:pt x="8338" y="10718"/>
                    </a:cubicBezTo>
                    <a:cubicBezTo>
                      <a:pt x="7815" y="11667"/>
                      <a:pt x="7390" y="12680"/>
                      <a:pt x="7129" y="13759"/>
                    </a:cubicBezTo>
                    <a:cubicBezTo>
                      <a:pt x="6834" y="12451"/>
                      <a:pt x="6507" y="11143"/>
                      <a:pt x="6115" y="9868"/>
                    </a:cubicBezTo>
                    <a:cubicBezTo>
                      <a:pt x="6867" y="9018"/>
                      <a:pt x="7227" y="7808"/>
                      <a:pt x="7750" y="6827"/>
                    </a:cubicBezTo>
                    <a:cubicBezTo>
                      <a:pt x="8208" y="6010"/>
                      <a:pt x="8731" y="4996"/>
                      <a:pt x="8502" y="4015"/>
                    </a:cubicBezTo>
                    <a:cubicBezTo>
                      <a:pt x="8455" y="3921"/>
                      <a:pt x="8358" y="3845"/>
                      <a:pt x="8246" y="3845"/>
                    </a:cubicBezTo>
                    <a:cubicBezTo>
                      <a:pt x="8202" y="3845"/>
                      <a:pt x="8156" y="3857"/>
                      <a:pt x="8110" y="3884"/>
                    </a:cubicBezTo>
                    <a:cubicBezTo>
                      <a:pt x="6638" y="4538"/>
                      <a:pt x="5788" y="6566"/>
                      <a:pt x="5690" y="8266"/>
                    </a:cubicBezTo>
                    <a:cubicBezTo>
                      <a:pt x="5363" y="7187"/>
                      <a:pt x="5036" y="6141"/>
                      <a:pt x="4676" y="5062"/>
                    </a:cubicBezTo>
                    <a:lnTo>
                      <a:pt x="4676" y="5029"/>
                    </a:lnTo>
                    <a:cubicBezTo>
                      <a:pt x="4584" y="4019"/>
                      <a:pt x="4120" y="0"/>
                      <a:pt x="2559" y="0"/>
                    </a:cubicBezTo>
                    <a:close/>
                  </a:path>
                </a:pathLst>
              </a:custGeom>
              <a:solidFill>
                <a:srgbClr val="70B16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7" name="Google Shape;537;p31"/>
              <p:cNvGrpSpPr/>
              <p:nvPr/>
            </p:nvGrpSpPr>
            <p:grpSpPr>
              <a:xfrm rot="-6383177">
                <a:off x="974472" y="2783656"/>
                <a:ext cx="1566670" cy="1869002"/>
                <a:chOff x="3768000" y="2982868"/>
                <a:chExt cx="753325" cy="898700"/>
              </a:xfrm>
            </p:grpSpPr>
            <p:sp>
              <p:nvSpPr>
                <p:cNvPr id="538" name="Google Shape;538;p31"/>
                <p:cNvSpPr/>
                <p:nvPr/>
              </p:nvSpPr>
              <p:spPr>
                <a:xfrm>
                  <a:off x="3768000" y="3094143"/>
                  <a:ext cx="667200" cy="787425"/>
                </a:xfrm>
                <a:custGeom>
                  <a:rect b="b" l="l" r="r" t="t"/>
                  <a:pathLst>
                    <a:path extrusionOk="0" h="31497" w="26688">
                      <a:moveTo>
                        <a:pt x="26340" y="0"/>
                      </a:moveTo>
                      <a:cubicBezTo>
                        <a:pt x="26298" y="0"/>
                        <a:pt x="26253" y="15"/>
                        <a:pt x="26209" y="48"/>
                      </a:cubicBezTo>
                      <a:cubicBezTo>
                        <a:pt x="23756" y="1781"/>
                        <a:pt x="21304" y="3351"/>
                        <a:pt x="19113" y="5378"/>
                      </a:cubicBezTo>
                      <a:cubicBezTo>
                        <a:pt x="17249" y="7144"/>
                        <a:pt x="15549" y="9040"/>
                        <a:pt x="14012" y="11067"/>
                      </a:cubicBezTo>
                      <a:cubicBezTo>
                        <a:pt x="10873" y="15122"/>
                        <a:pt x="8290" y="19569"/>
                        <a:pt x="5478" y="23820"/>
                      </a:cubicBezTo>
                      <a:cubicBezTo>
                        <a:pt x="3843" y="26337"/>
                        <a:pt x="2077" y="28757"/>
                        <a:pt x="148" y="31046"/>
                      </a:cubicBezTo>
                      <a:cubicBezTo>
                        <a:pt x="0" y="31243"/>
                        <a:pt x="169" y="31497"/>
                        <a:pt x="344" y="31497"/>
                      </a:cubicBezTo>
                      <a:cubicBezTo>
                        <a:pt x="402" y="31497"/>
                        <a:pt x="460" y="31470"/>
                        <a:pt x="508" y="31406"/>
                      </a:cubicBezTo>
                      <a:lnTo>
                        <a:pt x="540" y="31406"/>
                      </a:lnTo>
                      <a:cubicBezTo>
                        <a:pt x="7178" y="23558"/>
                        <a:pt x="11265" y="13814"/>
                        <a:pt x="18655" y="6555"/>
                      </a:cubicBezTo>
                      <a:cubicBezTo>
                        <a:pt x="19734" y="5476"/>
                        <a:pt x="20879" y="4462"/>
                        <a:pt x="22121" y="3547"/>
                      </a:cubicBezTo>
                      <a:cubicBezTo>
                        <a:pt x="23527" y="2468"/>
                        <a:pt x="25031" y="1520"/>
                        <a:pt x="26470" y="506"/>
                      </a:cubicBezTo>
                      <a:cubicBezTo>
                        <a:pt x="26687" y="343"/>
                        <a:pt x="26544" y="0"/>
                        <a:pt x="26340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" name="Google Shape;539;p31"/>
                <p:cNvSpPr/>
                <p:nvPr/>
              </p:nvSpPr>
              <p:spPr>
                <a:xfrm>
                  <a:off x="4016775" y="3034793"/>
                  <a:ext cx="151250" cy="476475"/>
                </a:xfrm>
                <a:custGeom>
                  <a:rect b="b" l="l" r="r" t="t"/>
                  <a:pathLst>
                    <a:path extrusionOk="0" h="19059" w="6050">
                      <a:moveTo>
                        <a:pt x="5738" y="0"/>
                      </a:moveTo>
                      <a:cubicBezTo>
                        <a:pt x="5638" y="0"/>
                        <a:pt x="5538" y="50"/>
                        <a:pt x="5500" y="166"/>
                      </a:cubicBezTo>
                      <a:cubicBezTo>
                        <a:pt x="4421" y="3207"/>
                        <a:pt x="3080" y="6150"/>
                        <a:pt x="2132" y="9223"/>
                      </a:cubicBezTo>
                      <a:cubicBezTo>
                        <a:pt x="1184" y="12297"/>
                        <a:pt x="824" y="15600"/>
                        <a:pt x="39" y="18739"/>
                      </a:cubicBezTo>
                      <a:cubicBezTo>
                        <a:pt x="0" y="18934"/>
                        <a:pt x="159" y="19059"/>
                        <a:pt x="307" y="19059"/>
                      </a:cubicBezTo>
                      <a:cubicBezTo>
                        <a:pt x="408" y="19059"/>
                        <a:pt x="503" y="19001"/>
                        <a:pt x="530" y="18869"/>
                      </a:cubicBezTo>
                      <a:cubicBezTo>
                        <a:pt x="1314" y="15730"/>
                        <a:pt x="1674" y="12460"/>
                        <a:pt x="2622" y="9354"/>
                      </a:cubicBezTo>
                      <a:cubicBezTo>
                        <a:pt x="3571" y="6215"/>
                        <a:pt x="4911" y="3338"/>
                        <a:pt x="5990" y="297"/>
                      </a:cubicBezTo>
                      <a:cubicBezTo>
                        <a:pt x="6050" y="118"/>
                        <a:pt x="5893" y="0"/>
                        <a:pt x="5738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" name="Google Shape;540;p31"/>
                <p:cNvSpPr/>
                <p:nvPr/>
              </p:nvSpPr>
              <p:spPr>
                <a:xfrm>
                  <a:off x="4021475" y="3243718"/>
                  <a:ext cx="445450" cy="274450"/>
                </a:xfrm>
                <a:custGeom>
                  <a:rect b="b" l="l" r="r" t="t"/>
                  <a:pathLst>
                    <a:path extrusionOk="0" h="10978" w="17818">
                      <a:moveTo>
                        <a:pt x="17458" y="1"/>
                      </a:moveTo>
                      <a:cubicBezTo>
                        <a:pt x="17412" y="1"/>
                        <a:pt x="17363" y="15"/>
                        <a:pt x="17312" y="49"/>
                      </a:cubicBezTo>
                      <a:cubicBezTo>
                        <a:pt x="14467" y="1782"/>
                        <a:pt x="11165" y="2501"/>
                        <a:pt x="8189" y="4005"/>
                      </a:cubicBezTo>
                      <a:cubicBezTo>
                        <a:pt x="5116" y="5575"/>
                        <a:pt x="2565" y="8093"/>
                        <a:pt x="178" y="10545"/>
                      </a:cubicBezTo>
                      <a:cubicBezTo>
                        <a:pt x="1" y="10722"/>
                        <a:pt x="177" y="10978"/>
                        <a:pt x="371" y="10978"/>
                      </a:cubicBezTo>
                      <a:cubicBezTo>
                        <a:pt x="428" y="10978"/>
                        <a:pt x="486" y="10956"/>
                        <a:pt x="538" y="10905"/>
                      </a:cubicBezTo>
                      <a:lnTo>
                        <a:pt x="538" y="10872"/>
                      </a:lnTo>
                      <a:cubicBezTo>
                        <a:pt x="2925" y="8420"/>
                        <a:pt x="5508" y="5902"/>
                        <a:pt x="8582" y="4365"/>
                      </a:cubicBezTo>
                      <a:cubicBezTo>
                        <a:pt x="11525" y="2894"/>
                        <a:pt x="14762" y="2207"/>
                        <a:pt x="17574" y="474"/>
                      </a:cubicBezTo>
                      <a:cubicBezTo>
                        <a:pt x="17818" y="338"/>
                        <a:pt x="17680" y="1"/>
                        <a:pt x="17458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" name="Google Shape;541;p31"/>
                <p:cNvSpPr/>
                <p:nvPr/>
              </p:nvSpPr>
              <p:spPr>
                <a:xfrm>
                  <a:off x="4184675" y="3036468"/>
                  <a:ext cx="111725" cy="258175"/>
                </a:xfrm>
                <a:custGeom>
                  <a:rect b="b" l="l" r="r" t="t"/>
                  <a:pathLst>
                    <a:path extrusionOk="0" h="10327" w="4469">
                      <a:moveTo>
                        <a:pt x="4136" y="0"/>
                      </a:moveTo>
                      <a:cubicBezTo>
                        <a:pt x="4036" y="0"/>
                        <a:pt x="3943" y="51"/>
                        <a:pt x="3917" y="164"/>
                      </a:cubicBezTo>
                      <a:cubicBezTo>
                        <a:pt x="3394" y="1799"/>
                        <a:pt x="2283" y="3205"/>
                        <a:pt x="1531" y="4742"/>
                      </a:cubicBezTo>
                      <a:cubicBezTo>
                        <a:pt x="713" y="6410"/>
                        <a:pt x="550" y="8241"/>
                        <a:pt x="59" y="10007"/>
                      </a:cubicBezTo>
                      <a:cubicBezTo>
                        <a:pt x="1" y="10201"/>
                        <a:pt x="151" y="10327"/>
                        <a:pt x="303" y="10327"/>
                      </a:cubicBezTo>
                      <a:cubicBezTo>
                        <a:pt x="406" y="10327"/>
                        <a:pt x="510" y="10269"/>
                        <a:pt x="550" y="10137"/>
                      </a:cubicBezTo>
                      <a:cubicBezTo>
                        <a:pt x="1073" y="8306"/>
                        <a:pt x="1236" y="6410"/>
                        <a:pt x="2119" y="4709"/>
                      </a:cubicBezTo>
                      <a:cubicBezTo>
                        <a:pt x="2904" y="3238"/>
                        <a:pt x="3885" y="1897"/>
                        <a:pt x="4408" y="328"/>
                      </a:cubicBezTo>
                      <a:cubicBezTo>
                        <a:pt x="4468" y="127"/>
                        <a:pt x="4294" y="0"/>
                        <a:pt x="4136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" name="Google Shape;542;p31"/>
                <p:cNvSpPr/>
                <p:nvPr/>
              </p:nvSpPr>
              <p:spPr>
                <a:xfrm>
                  <a:off x="4292250" y="3166068"/>
                  <a:ext cx="200150" cy="52475"/>
                </a:xfrm>
                <a:custGeom>
                  <a:rect b="b" l="l" r="r" t="t"/>
                  <a:pathLst>
                    <a:path extrusionOk="0" h="2099" w="8006">
                      <a:moveTo>
                        <a:pt x="7659" y="1"/>
                      </a:moveTo>
                      <a:cubicBezTo>
                        <a:pt x="7617" y="1"/>
                        <a:pt x="7572" y="15"/>
                        <a:pt x="7527" y="49"/>
                      </a:cubicBezTo>
                      <a:cubicBezTo>
                        <a:pt x="6481" y="670"/>
                        <a:pt x="5337" y="1128"/>
                        <a:pt x="4160" y="1357"/>
                      </a:cubicBezTo>
                      <a:cubicBezTo>
                        <a:pt x="3611" y="1473"/>
                        <a:pt x="2935" y="1598"/>
                        <a:pt x="2279" y="1598"/>
                      </a:cubicBezTo>
                      <a:cubicBezTo>
                        <a:pt x="1645" y="1598"/>
                        <a:pt x="1029" y="1481"/>
                        <a:pt x="563" y="1128"/>
                      </a:cubicBezTo>
                      <a:cubicBezTo>
                        <a:pt x="504" y="1076"/>
                        <a:pt x="440" y="1054"/>
                        <a:pt x="379" y="1054"/>
                      </a:cubicBezTo>
                      <a:cubicBezTo>
                        <a:pt x="171" y="1054"/>
                        <a:pt x="0" y="1310"/>
                        <a:pt x="203" y="1487"/>
                      </a:cubicBezTo>
                      <a:cubicBezTo>
                        <a:pt x="796" y="1950"/>
                        <a:pt x="1546" y="2099"/>
                        <a:pt x="2304" y="2099"/>
                      </a:cubicBezTo>
                      <a:cubicBezTo>
                        <a:pt x="2885" y="2099"/>
                        <a:pt x="3471" y="2012"/>
                        <a:pt x="3996" y="1912"/>
                      </a:cubicBezTo>
                      <a:cubicBezTo>
                        <a:pt x="5337" y="1683"/>
                        <a:pt x="6645" y="1193"/>
                        <a:pt x="7789" y="474"/>
                      </a:cubicBezTo>
                      <a:cubicBezTo>
                        <a:pt x="8006" y="338"/>
                        <a:pt x="7863" y="1"/>
                        <a:pt x="7659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" name="Google Shape;543;p31"/>
                <p:cNvSpPr/>
                <p:nvPr/>
              </p:nvSpPr>
              <p:spPr>
                <a:xfrm>
                  <a:off x="4342125" y="3005593"/>
                  <a:ext cx="70900" cy="150900"/>
                </a:xfrm>
                <a:custGeom>
                  <a:rect b="b" l="l" r="r" t="t"/>
                  <a:pathLst>
                    <a:path extrusionOk="0" h="6036" w="2836">
                      <a:moveTo>
                        <a:pt x="2491" y="0"/>
                      </a:moveTo>
                      <a:cubicBezTo>
                        <a:pt x="2434" y="0"/>
                        <a:pt x="2376" y="27"/>
                        <a:pt x="2328" y="91"/>
                      </a:cubicBezTo>
                      <a:cubicBezTo>
                        <a:pt x="1641" y="876"/>
                        <a:pt x="1118" y="1792"/>
                        <a:pt x="759" y="2740"/>
                      </a:cubicBezTo>
                      <a:cubicBezTo>
                        <a:pt x="432" y="3721"/>
                        <a:pt x="170" y="4702"/>
                        <a:pt x="39" y="5716"/>
                      </a:cubicBezTo>
                      <a:cubicBezTo>
                        <a:pt x="0" y="5910"/>
                        <a:pt x="159" y="6036"/>
                        <a:pt x="307" y="6036"/>
                      </a:cubicBezTo>
                      <a:cubicBezTo>
                        <a:pt x="408" y="6036"/>
                        <a:pt x="503" y="5978"/>
                        <a:pt x="530" y="5846"/>
                      </a:cubicBezTo>
                      <a:cubicBezTo>
                        <a:pt x="857" y="3884"/>
                        <a:pt x="1380" y="1988"/>
                        <a:pt x="2688" y="451"/>
                      </a:cubicBezTo>
                      <a:cubicBezTo>
                        <a:pt x="2836" y="254"/>
                        <a:pt x="2667" y="0"/>
                        <a:pt x="2491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" name="Google Shape;544;p31"/>
                <p:cNvSpPr/>
                <p:nvPr/>
              </p:nvSpPr>
              <p:spPr>
                <a:xfrm>
                  <a:off x="4124825" y="3021743"/>
                  <a:ext cx="58050" cy="45000"/>
                </a:xfrm>
                <a:custGeom>
                  <a:rect b="b" l="l" r="r" t="t"/>
                  <a:pathLst>
                    <a:path extrusionOk="0" h="1800" w="2322">
                      <a:moveTo>
                        <a:pt x="1208" y="1"/>
                      </a:moveTo>
                      <a:cubicBezTo>
                        <a:pt x="1198" y="1"/>
                        <a:pt x="1188" y="1"/>
                        <a:pt x="1178" y="1"/>
                      </a:cubicBezTo>
                      <a:cubicBezTo>
                        <a:pt x="1" y="1"/>
                        <a:pt x="33" y="1800"/>
                        <a:pt x="1178" y="1800"/>
                      </a:cubicBezTo>
                      <a:cubicBezTo>
                        <a:pt x="2280" y="1767"/>
                        <a:pt x="2322" y="1"/>
                        <a:pt x="1208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31"/>
                <p:cNvSpPr/>
                <p:nvPr/>
              </p:nvSpPr>
              <p:spPr>
                <a:xfrm>
                  <a:off x="4258900" y="3011143"/>
                  <a:ext cx="58050" cy="44975"/>
                </a:xfrm>
                <a:custGeom>
                  <a:rect b="b" l="l" r="r" t="t"/>
                  <a:pathLst>
                    <a:path extrusionOk="0" h="1799" w="2322">
                      <a:moveTo>
                        <a:pt x="1177" y="0"/>
                      </a:moveTo>
                      <a:cubicBezTo>
                        <a:pt x="0" y="0"/>
                        <a:pt x="33" y="1799"/>
                        <a:pt x="1177" y="1799"/>
                      </a:cubicBezTo>
                      <a:cubicBezTo>
                        <a:pt x="2322" y="1799"/>
                        <a:pt x="2322" y="0"/>
                        <a:pt x="1177" y="0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31"/>
                <p:cNvSpPr/>
                <p:nvPr/>
              </p:nvSpPr>
              <p:spPr>
                <a:xfrm>
                  <a:off x="4369275" y="2982868"/>
                  <a:ext cx="67125" cy="48750"/>
                </a:xfrm>
                <a:custGeom>
                  <a:rect b="b" l="l" r="r" t="t"/>
                  <a:pathLst>
                    <a:path extrusionOk="0" h="1950" w="2685">
                      <a:moveTo>
                        <a:pt x="1299" y="1"/>
                      </a:moveTo>
                      <a:cubicBezTo>
                        <a:pt x="601" y="1"/>
                        <a:pt x="1" y="904"/>
                        <a:pt x="653" y="1556"/>
                      </a:cubicBezTo>
                      <a:lnTo>
                        <a:pt x="784" y="1687"/>
                      </a:lnTo>
                      <a:cubicBezTo>
                        <a:pt x="976" y="1872"/>
                        <a:pt x="1189" y="1950"/>
                        <a:pt x="1392" y="1950"/>
                      </a:cubicBezTo>
                      <a:cubicBezTo>
                        <a:pt x="2089" y="1950"/>
                        <a:pt x="2685" y="1037"/>
                        <a:pt x="2027" y="379"/>
                      </a:cubicBezTo>
                      <a:lnTo>
                        <a:pt x="1929" y="281"/>
                      </a:lnTo>
                      <a:cubicBezTo>
                        <a:pt x="1731" y="83"/>
                        <a:pt x="1511" y="1"/>
                        <a:pt x="1299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1"/>
                <p:cNvSpPr/>
                <p:nvPr/>
              </p:nvSpPr>
              <p:spPr>
                <a:xfrm>
                  <a:off x="4409300" y="3072443"/>
                  <a:ext cx="58075" cy="44975"/>
                </a:xfrm>
                <a:custGeom>
                  <a:rect b="b" l="l" r="r" t="t"/>
                  <a:pathLst>
                    <a:path extrusionOk="0" h="1799" w="2323">
                      <a:moveTo>
                        <a:pt x="1145" y="1"/>
                      </a:moveTo>
                      <a:cubicBezTo>
                        <a:pt x="1" y="1"/>
                        <a:pt x="1" y="1799"/>
                        <a:pt x="1145" y="1799"/>
                      </a:cubicBezTo>
                      <a:cubicBezTo>
                        <a:pt x="2290" y="1799"/>
                        <a:pt x="2322" y="1"/>
                        <a:pt x="1145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1"/>
                <p:cNvSpPr/>
                <p:nvPr/>
              </p:nvSpPr>
              <p:spPr>
                <a:xfrm>
                  <a:off x="4463525" y="3141093"/>
                  <a:ext cx="57800" cy="44200"/>
                </a:xfrm>
                <a:custGeom>
                  <a:rect b="b" l="l" r="r" t="t"/>
                  <a:pathLst>
                    <a:path extrusionOk="0" h="1768" w="2312">
                      <a:moveTo>
                        <a:pt x="1198" y="1"/>
                      </a:moveTo>
                      <a:cubicBezTo>
                        <a:pt x="1187" y="1"/>
                        <a:pt x="1177" y="1"/>
                        <a:pt x="1167" y="1"/>
                      </a:cubicBezTo>
                      <a:cubicBezTo>
                        <a:pt x="0" y="1"/>
                        <a:pt x="22" y="1767"/>
                        <a:pt x="1136" y="1767"/>
                      </a:cubicBezTo>
                      <a:cubicBezTo>
                        <a:pt x="1146" y="1767"/>
                        <a:pt x="1157" y="1767"/>
                        <a:pt x="1167" y="1767"/>
                      </a:cubicBezTo>
                      <a:cubicBezTo>
                        <a:pt x="2301" y="1767"/>
                        <a:pt x="2311" y="1"/>
                        <a:pt x="1198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1"/>
                <p:cNvSpPr/>
                <p:nvPr/>
              </p:nvSpPr>
              <p:spPr>
                <a:xfrm>
                  <a:off x="4431650" y="3231018"/>
                  <a:ext cx="58350" cy="44200"/>
                </a:xfrm>
                <a:custGeom>
                  <a:rect b="b" l="l" r="r" t="t"/>
                  <a:pathLst>
                    <a:path extrusionOk="0" h="1768" w="2334">
                      <a:moveTo>
                        <a:pt x="1197" y="1"/>
                      </a:moveTo>
                      <a:cubicBezTo>
                        <a:pt x="1187" y="1"/>
                        <a:pt x="1177" y="1"/>
                        <a:pt x="1167" y="1"/>
                      </a:cubicBezTo>
                      <a:cubicBezTo>
                        <a:pt x="0" y="1"/>
                        <a:pt x="22" y="1767"/>
                        <a:pt x="1136" y="1767"/>
                      </a:cubicBezTo>
                      <a:cubicBezTo>
                        <a:pt x="1146" y="1767"/>
                        <a:pt x="1156" y="1767"/>
                        <a:pt x="1167" y="1767"/>
                      </a:cubicBezTo>
                      <a:cubicBezTo>
                        <a:pt x="2333" y="1767"/>
                        <a:pt x="2312" y="1"/>
                        <a:pt x="1197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1"/>
                <p:cNvSpPr/>
                <p:nvPr/>
              </p:nvSpPr>
              <p:spPr>
                <a:xfrm>
                  <a:off x="4323475" y="3130468"/>
                  <a:ext cx="58050" cy="44200"/>
                </a:xfrm>
                <a:custGeom>
                  <a:rect b="b" l="l" r="r" t="t"/>
                  <a:pathLst>
                    <a:path extrusionOk="0" h="1768" w="2322">
                      <a:moveTo>
                        <a:pt x="1176" y="1"/>
                      </a:moveTo>
                      <a:cubicBezTo>
                        <a:pt x="1166" y="1"/>
                        <a:pt x="1155" y="1"/>
                        <a:pt x="1145" y="1"/>
                      </a:cubicBezTo>
                      <a:cubicBezTo>
                        <a:pt x="11" y="1"/>
                        <a:pt x="0" y="1767"/>
                        <a:pt x="1114" y="1767"/>
                      </a:cubicBezTo>
                      <a:cubicBezTo>
                        <a:pt x="1124" y="1767"/>
                        <a:pt x="1135" y="1767"/>
                        <a:pt x="1145" y="1767"/>
                      </a:cubicBezTo>
                      <a:cubicBezTo>
                        <a:pt x="2279" y="1767"/>
                        <a:pt x="2321" y="1"/>
                        <a:pt x="1176" y="1"/>
                      </a:cubicBezTo>
                      <a:close/>
                    </a:path>
                  </a:pathLst>
                </a:custGeom>
                <a:solidFill>
                  <a:srgbClr val="99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" name="Google Shape;551;p31"/>
              <p:cNvGrpSpPr/>
              <p:nvPr/>
            </p:nvGrpSpPr>
            <p:grpSpPr>
              <a:xfrm>
                <a:off x="3854376" y="1663189"/>
                <a:ext cx="1707538" cy="2027292"/>
                <a:chOff x="5243900" y="3898675"/>
                <a:chExt cx="821050" cy="974800"/>
              </a:xfrm>
            </p:grpSpPr>
            <p:sp>
              <p:nvSpPr>
                <p:cNvPr id="552" name="Google Shape;552;p31"/>
                <p:cNvSpPr/>
                <p:nvPr/>
              </p:nvSpPr>
              <p:spPr>
                <a:xfrm>
                  <a:off x="5243900" y="3898675"/>
                  <a:ext cx="821050" cy="974800"/>
                </a:xfrm>
                <a:custGeom>
                  <a:rect b="b" l="l" r="r" t="t"/>
                  <a:pathLst>
                    <a:path extrusionOk="0" h="38992" w="32842">
                      <a:moveTo>
                        <a:pt x="16148" y="0"/>
                      </a:moveTo>
                      <a:cubicBezTo>
                        <a:pt x="16036" y="0"/>
                        <a:pt x="15918" y="10"/>
                        <a:pt x="15794" y="30"/>
                      </a:cubicBezTo>
                      <a:cubicBezTo>
                        <a:pt x="12034" y="651"/>
                        <a:pt x="10432" y="4968"/>
                        <a:pt x="9614" y="9447"/>
                      </a:cubicBezTo>
                      <a:cubicBezTo>
                        <a:pt x="9409" y="10490"/>
                        <a:pt x="8543" y="11032"/>
                        <a:pt x="7679" y="11032"/>
                      </a:cubicBezTo>
                      <a:cubicBezTo>
                        <a:pt x="6890" y="11032"/>
                        <a:pt x="6102" y="10580"/>
                        <a:pt x="5821" y="9643"/>
                      </a:cubicBezTo>
                      <a:cubicBezTo>
                        <a:pt x="5625" y="8989"/>
                        <a:pt x="5396" y="8335"/>
                        <a:pt x="5167" y="7682"/>
                      </a:cubicBezTo>
                      <a:cubicBezTo>
                        <a:pt x="4142" y="4881"/>
                        <a:pt x="2944" y="3506"/>
                        <a:pt x="1961" y="3506"/>
                      </a:cubicBezTo>
                      <a:cubicBezTo>
                        <a:pt x="843" y="3506"/>
                        <a:pt x="1" y="5282"/>
                        <a:pt x="1" y="8761"/>
                      </a:cubicBezTo>
                      <a:cubicBezTo>
                        <a:pt x="1" y="15856"/>
                        <a:pt x="4709" y="26810"/>
                        <a:pt x="6933" y="33415"/>
                      </a:cubicBezTo>
                      <a:cubicBezTo>
                        <a:pt x="8055" y="36780"/>
                        <a:pt x="8407" y="38991"/>
                        <a:pt x="9447" y="38991"/>
                      </a:cubicBezTo>
                      <a:cubicBezTo>
                        <a:pt x="9922" y="38991"/>
                        <a:pt x="10542" y="38529"/>
                        <a:pt x="11445" y="37502"/>
                      </a:cubicBezTo>
                      <a:lnTo>
                        <a:pt x="14421" y="33546"/>
                      </a:lnTo>
                      <a:cubicBezTo>
                        <a:pt x="17789" y="27497"/>
                        <a:pt x="25931" y="20401"/>
                        <a:pt x="30214" y="14744"/>
                      </a:cubicBezTo>
                      <a:cubicBezTo>
                        <a:pt x="32842" y="11431"/>
                        <a:pt x="32326" y="8293"/>
                        <a:pt x="28710" y="8293"/>
                      </a:cubicBezTo>
                      <a:cubicBezTo>
                        <a:pt x="28186" y="8293"/>
                        <a:pt x="27598" y="8358"/>
                        <a:pt x="26944" y="8499"/>
                      </a:cubicBezTo>
                      <a:cubicBezTo>
                        <a:pt x="24590" y="8891"/>
                        <a:pt x="22366" y="10330"/>
                        <a:pt x="20470" y="12096"/>
                      </a:cubicBezTo>
                      <a:cubicBezTo>
                        <a:pt x="20070" y="12467"/>
                        <a:pt x="19598" y="12630"/>
                        <a:pt x="19139" y="12630"/>
                      </a:cubicBezTo>
                      <a:cubicBezTo>
                        <a:pt x="18018" y="12630"/>
                        <a:pt x="16968" y="11661"/>
                        <a:pt x="17200" y="10363"/>
                      </a:cubicBezTo>
                      <a:cubicBezTo>
                        <a:pt x="18078" y="5407"/>
                        <a:pt x="18776" y="0"/>
                        <a:pt x="16148" y="0"/>
                      </a:cubicBezTo>
                      <a:close/>
                    </a:path>
                  </a:pathLst>
                </a:custGeom>
                <a:solidFill>
                  <a:srgbClr val="E5FFE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1"/>
                <p:cNvSpPr/>
                <p:nvPr/>
              </p:nvSpPr>
              <p:spPr>
                <a:xfrm>
                  <a:off x="5293600" y="4088200"/>
                  <a:ext cx="150950" cy="553550"/>
                </a:xfrm>
                <a:custGeom>
                  <a:rect b="b" l="l" r="r" t="t"/>
                  <a:pathLst>
                    <a:path extrusionOk="0" h="22142" w="6038">
                      <a:moveTo>
                        <a:pt x="287" y="0"/>
                      </a:moveTo>
                      <a:cubicBezTo>
                        <a:pt x="141" y="0"/>
                        <a:pt x="0" y="118"/>
                        <a:pt x="40" y="297"/>
                      </a:cubicBezTo>
                      <a:cubicBezTo>
                        <a:pt x="2198" y="7425"/>
                        <a:pt x="2656" y="15011"/>
                        <a:pt x="5468" y="21976"/>
                      </a:cubicBezTo>
                      <a:cubicBezTo>
                        <a:pt x="5520" y="22092"/>
                        <a:pt x="5627" y="22142"/>
                        <a:pt x="5730" y="22142"/>
                      </a:cubicBezTo>
                      <a:cubicBezTo>
                        <a:pt x="5889" y="22142"/>
                        <a:pt x="6038" y="22023"/>
                        <a:pt x="5958" y="21845"/>
                      </a:cubicBezTo>
                      <a:cubicBezTo>
                        <a:pt x="3179" y="14880"/>
                        <a:pt x="2689" y="7294"/>
                        <a:pt x="531" y="166"/>
                      </a:cubicBezTo>
                      <a:cubicBezTo>
                        <a:pt x="479" y="50"/>
                        <a:pt x="382" y="0"/>
                        <a:pt x="287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" name="Google Shape;554;p31"/>
                <p:cNvSpPr/>
                <p:nvPr/>
              </p:nvSpPr>
              <p:spPr>
                <a:xfrm>
                  <a:off x="5495675" y="3989275"/>
                  <a:ext cx="126275" cy="662875"/>
                </a:xfrm>
                <a:custGeom>
                  <a:rect b="b" l="l" r="r" t="t"/>
                  <a:pathLst>
                    <a:path extrusionOk="0" h="26515" w="5051">
                      <a:moveTo>
                        <a:pt x="4743" y="1"/>
                      </a:moveTo>
                      <a:cubicBezTo>
                        <a:pt x="4639" y="1"/>
                        <a:pt x="4532" y="51"/>
                        <a:pt x="4481" y="166"/>
                      </a:cubicBezTo>
                      <a:cubicBezTo>
                        <a:pt x="3074" y="3502"/>
                        <a:pt x="2355" y="7131"/>
                        <a:pt x="1832" y="10695"/>
                      </a:cubicBezTo>
                      <a:cubicBezTo>
                        <a:pt x="1570" y="12428"/>
                        <a:pt x="1374" y="14161"/>
                        <a:pt x="1211" y="15894"/>
                      </a:cubicBezTo>
                      <a:cubicBezTo>
                        <a:pt x="1080" y="17627"/>
                        <a:pt x="753" y="19393"/>
                        <a:pt x="524" y="21126"/>
                      </a:cubicBezTo>
                      <a:cubicBezTo>
                        <a:pt x="262" y="22859"/>
                        <a:pt x="1" y="24625"/>
                        <a:pt x="262" y="26325"/>
                      </a:cubicBezTo>
                      <a:cubicBezTo>
                        <a:pt x="289" y="26457"/>
                        <a:pt x="385" y="26514"/>
                        <a:pt x="485" y="26514"/>
                      </a:cubicBezTo>
                      <a:cubicBezTo>
                        <a:pt x="633" y="26514"/>
                        <a:pt x="792" y="26389"/>
                        <a:pt x="753" y="26194"/>
                      </a:cubicBezTo>
                      <a:cubicBezTo>
                        <a:pt x="524" y="24625"/>
                        <a:pt x="753" y="22990"/>
                        <a:pt x="982" y="21420"/>
                      </a:cubicBezTo>
                      <a:cubicBezTo>
                        <a:pt x="1211" y="19753"/>
                        <a:pt x="1505" y="18085"/>
                        <a:pt x="1701" y="16385"/>
                      </a:cubicBezTo>
                      <a:cubicBezTo>
                        <a:pt x="1995" y="12853"/>
                        <a:pt x="2486" y="9355"/>
                        <a:pt x="3238" y="5889"/>
                      </a:cubicBezTo>
                      <a:cubicBezTo>
                        <a:pt x="3663" y="3992"/>
                        <a:pt x="4252" y="2128"/>
                        <a:pt x="4971" y="297"/>
                      </a:cubicBezTo>
                      <a:cubicBezTo>
                        <a:pt x="5050" y="119"/>
                        <a:pt x="4901" y="1"/>
                        <a:pt x="4743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31"/>
                <p:cNvSpPr/>
                <p:nvPr/>
              </p:nvSpPr>
              <p:spPr>
                <a:xfrm>
                  <a:off x="5543725" y="4172875"/>
                  <a:ext cx="439700" cy="500125"/>
                </a:xfrm>
                <a:custGeom>
                  <a:rect b="b" l="l" r="r" t="t"/>
                  <a:pathLst>
                    <a:path extrusionOk="0" h="20005" w="17588">
                      <a:moveTo>
                        <a:pt x="17240" y="1"/>
                      </a:moveTo>
                      <a:cubicBezTo>
                        <a:pt x="17198" y="1"/>
                        <a:pt x="17154" y="15"/>
                        <a:pt x="17109" y="49"/>
                      </a:cubicBezTo>
                      <a:lnTo>
                        <a:pt x="17142" y="49"/>
                      </a:lnTo>
                      <a:cubicBezTo>
                        <a:pt x="15736" y="1062"/>
                        <a:pt x="14199" y="1782"/>
                        <a:pt x="12760" y="2697"/>
                      </a:cubicBezTo>
                      <a:cubicBezTo>
                        <a:pt x="11322" y="3678"/>
                        <a:pt x="10014" y="4855"/>
                        <a:pt x="8869" y="6163"/>
                      </a:cubicBezTo>
                      <a:cubicBezTo>
                        <a:pt x="7725" y="7439"/>
                        <a:pt x="6613" y="8746"/>
                        <a:pt x="5632" y="10120"/>
                      </a:cubicBezTo>
                      <a:cubicBezTo>
                        <a:pt x="4619" y="11559"/>
                        <a:pt x="3736" y="13063"/>
                        <a:pt x="2918" y="14632"/>
                      </a:cubicBezTo>
                      <a:cubicBezTo>
                        <a:pt x="2035" y="16300"/>
                        <a:pt x="1185" y="18033"/>
                        <a:pt x="139" y="19635"/>
                      </a:cubicBezTo>
                      <a:cubicBezTo>
                        <a:pt x="0" y="19820"/>
                        <a:pt x="188" y="20005"/>
                        <a:pt x="368" y="20005"/>
                      </a:cubicBezTo>
                      <a:cubicBezTo>
                        <a:pt x="443" y="20005"/>
                        <a:pt x="516" y="19973"/>
                        <a:pt x="564" y="19897"/>
                      </a:cubicBezTo>
                      <a:cubicBezTo>
                        <a:pt x="2428" y="17117"/>
                        <a:pt x="3638" y="13978"/>
                        <a:pt x="5469" y="11199"/>
                      </a:cubicBezTo>
                      <a:cubicBezTo>
                        <a:pt x="6450" y="9793"/>
                        <a:pt x="7529" y="8452"/>
                        <a:pt x="8673" y="7144"/>
                      </a:cubicBezTo>
                      <a:cubicBezTo>
                        <a:pt x="9850" y="5836"/>
                        <a:pt x="11060" y="4463"/>
                        <a:pt x="12564" y="3449"/>
                      </a:cubicBezTo>
                      <a:cubicBezTo>
                        <a:pt x="14101" y="2403"/>
                        <a:pt x="15834" y="1618"/>
                        <a:pt x="17371" y="507"/>
                      </a:cubicBezTo>
                      <a:cubicBezTo>
                        <a:pt x="17588" y="344"/>
                        <a:pt x="17445" y="1"/>
                        <a:pt x="17240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31"/>
                <p:cNvSpPr/>
                <p:nvPr/>
              </p:nvSpPr>
              <p:spPr>
                <a:xfrm>
                  <a:off x="5579875" y="4533550"/>
                  <a:ext cx="66400" cy="50525"/>
                </a:xfrm>
                <a:custGeom>
                  <a:rect b="b" l="l" r="r" t="t"/>
                  <a:pathLst>
                    <a:path extrusionOk="0" h="2021" w="2656">
                      <a:moveTo>
                        <a:pt x="279" y="1"/>
                      </a:moveTo>
                      <a:cubicBezTo>
                        <a:pt x="213" y="1"/>
                        <a:pt x="148" y="25"/>
                        <a:pt x="99" y="74"/>
                      </a:cubicBezTo>
                      <a:cubicBezTo>
                        <a:pt x="1" y="172"/>
                        <a:pt x="1" y="336"/>
                        <a:pt x="99" y="434"/>
                      </a:cubicBezTo>
                      <a:cubicBezTo>
                        <a:pt x="753" y="990"/>
                        <a:pt x="1472" y="1513"/>
                        <a:pt x="2192" y="2004"/>
                      </a:cubicBezTo>
                      <a:cubicBezTo>
                        <a:pt x="2226" y="2015"/>
                        <a:pt x="2259" y="2020"/>
                        <a:pt x="2290" y="2020"/>
                      </a:cubicBezTo>
                      <a:cubicBezTo>
                        <a:pt x="2526" y="2020"/>
                        <a:pt x="2655" y="1719"/>
                        <a:pt x="2453" y="1546"/>
                      </a:cubicBezTo>
                      <a:cubicBezTo>
                        <a:pt x="1766" y="1121"/>
                        <a:pt x="1080" y="630"/>
                        <a:pt x="459" y="74"/>
                      </a:cubicBezTo>
                      <a:cubicBezTo>
                        <a:pt x="410" y="25"/>
                        <a:pt x="344" y="1"/>
                        <a:pt x="279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31"/>
                <p:cNvSpPr/>
                <p:nvPr/>
              </p:nvSpPr>
              <p:spPr>
                <a:xfrm>
                  <a:off x="5615875" y="4421900"/>
                  <a:ext cx="80100" cy="73675"/>
                </a:xfrm>
                <a:custGeom>
                  <a:rect b="b" l="l" r="r" t="t"/>
                  <a:pathLst>
                    <a:path extrusionOk="0" h="2947" w="3204">
                      <a:moveTo>
                        <a:pt x="345" y="0"/>
                      </a:moveTo>
                      <a:cubicBezTo>
                        <a:pt x="138" y="0"/>
                        <a:pt x="1" y="286"/>
                        <a:pt x="196" y="453"/>
                      </a:cubicBezTo>
                      <a:cubicBezTo>
                        <a:pt x="1144" y="1172"/>
                        <a:pt x="1994" y="1957"/>
                        <a:pt x="2746" y="2873"/>
                      </a:cubicBezTo>
                      <a:cubicBezTo>
                        <a:pt x="2795" y="2922"/>
                        <a:pt x="2861" y="2946"/>
                        <a:pt x="2926" y="2946"/>
                      </a:cubicBezTo>
                      <a:cubicBezTo>
                        <a:pt x="2991" y="2946"/>
                        <a:pt x="3057" y="2922"/>
                        <a:pt x="3106" y="2873"/>
                      </a:cubicBezTo>
                      <a:cubicBezTo>
                        <a:pt x="3204" y="2775"/>
                        <a:pt x="3204" y="2611"/>
                        <a:pt x="3106" y="2513"/>
                      </a:cubicBezTo>
                      <a:cubicBezTo>
                        <a:pt x="2321" y="1565"/>
                        <a:pt x="1438" y="747"/>
                        <a:pt x="457" y="28"/>
                      </a:cubicBezTo>
                      <a:cubicBezTo>
                        <a:pt x="419" y="9"/>
                        <a:pt x="381" y="0"/>
                        <a:pt x="345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31"/>
                <p:cNvSpPr/>
                <p:nvPr/>
              </p:nvSpPr>
              <p:spPr>
                <a:xfrm>
                  <a:off x="5698125" y="4319425"/>
                  <a:ext cx="70950" cy="87850"/>
                </a:xfrm>
                <a:custGeom>
                  <a:rect b="b" l="l" r="r" t="t"/>
                  <a:pathLst>
                    <a:path extrusionOk="0" h="3514" w="2838">
                      <a:moveTo>
                        <a:pt x="320" y="1"/>
                      </a:moveTo>
                      <a:cubicBezTo>
                        <a:pt x="156" y="1"/>
                        <a:pt x="0" y="169"/>
                        <a:pt x="110" y="367"/>
                      </a:cubicBezTo>
                      <a:cubicBezTo>
                        <a:pt x="699" y="1478"/>
                        <a:pt x="1451" y="2492"/>
                        <a:pt x="2301" y="3440"/>
                      </a:cubicBezTo>
                      <a:cubicBezTo>
                        <a:pt x="2353" y="3492"/>
                        <a:pt x="2411" y="3514"/>
                        <a:pt x="2467" y="3514"/>
                      </a:cubicBezTo>
                      <a:cubicBezTo>
                        <a:pt x="2662" y="3514"/>
                        <a:pt x="2838" y="3258"/>
                        <a:pt x="2661" y="3081"/>
                      </a:cubicBezTo>
                      <a:cubicBezTo>
                        <a:pt x="1843" y="2165"/>
                        <a:pt x="1124" y="1184"/>
                        <a:pt x="535" y="138"/>
                      </a:cubicBezTo>
                      <a:cubicBezTo>
                        <a:pt x="481" y="41"/>
                        <a:pt x="400" y="1"/>
                        <a:pt x="320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1"/>
                <p:cNvSpPr/>
                <p:nvPr/>
              </p:nvSpPr>
              <p:spPr>
                <a:xfrm>
                  <a:off x="5788800" y="4237650"/>
                  <a:ext cx="70675" cy="80525"/>
                </a:xfrm>
                <a:custGeom>
                  <a:rect b="b" l="l" r="r" t="t"/>
                  <a:pathLst>
                    <a:path extrusionOk="0" h="3221" w="2827">
                      <a:moveTo>
                        <a:pt x="371" y="0"/>
                      </a:moveTo>
                      <a:cubicBezTo>
                        <a:pt x="177" y="0"/>
                        <a:pt x="1" y="256"/>
                        <a:pt x="178" y="433"/>
                      </a:cubicBezTo>
                      <a:cubicBezTo>
                        <a:pt x="963" y="1218"/>
                        <a:pt x="1878" y="1970"/>
                        <a:pt x="2303" y="3049"/>
                      </a:cubicBezTo>
                      <a:cubicBezTo>
                        <a:pt x="2330" y="3157"/>
                        <a:pt x="2425" y="3221"/>
                        <a:pt x="2531" y="3221"/>
                      </a:cubicBezTo>
                      <a:cubicBezTo>
                        <a:pt x="2553" y="3221"/>
                        <a:pt x="2575" y="3218"/>
                        <a:pt x="2598" y="3213"/>
                      </a:cubicBezTo>
                      <a:cubicBezTo>
                        <a:pt x="2761" y="3180"/>
                        <a:pt x="2827" y="3049"/>
                        <a:pt x="2794" y="2918"/>
                      </a:cubicBezTo>
                      <a:cubicBezTo>
                        <a:pt x="2336" y="1741"/>
                        <a:pt x="1421" y="924"/>
                        <a:pt x="538" y="74"/>
                      </a:cubicBezTo>
                      <a:cubicBezTo>
                        <a:pt x="486" y="22"/>
                        <a:pt x="428" y="0"/>
                        <a:pt x="371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0" name="Google Shape;560;p31"/>
                <p:cNvSpPr/>
                <p:nvPr/>
              </p:nvSpPr>
              <p:spPr>
                <a:xfrm>
                  <a:off x="5887900" y="4176725"/>
                  <a:ext cx="53950" cy="83275"/>
                </a:xfrm>
                <a:custGeom>
                  <a:rect b="b" l="l" r="r" t="t"/>
                  <a:pathLst>
                    <a:path extrusionOk="0" h="3331" w="2158">
                      <a:moveTo>
                        <a:pt x="391" y="0"/>
                      </a:moveTo>
                      <a:cubicBezTo>
                        <a:pt x="216" y="0"/>
                        <a:pt x="0" y="192"/>
                        <a:pt x="138" y="353"/>
                      </a:cubicBezTo>
                      <a:cubicBezTo>
                        <a:pt x="563" y="1366"/>
                        <a:pt x="1184" y="2249"/>
                        <a:pt x="1642" y="3230"/>
                      </a:cubicBezTo>
                      <a:cubicBezTo>
                        <a:pt x="1692" y="3300"/>
                        <a:pt x="1763" y="3330"/>
                        <a:pt x="1834" y="3330"/>
                      </a:cubicBezTo>
                      <a:cubicBezTo>
                        <a:pt x="1996" y="3330"/>
                        <a:pt x="2158" y="3173"/>
                        <a:pt x="2067" y="2968"/>
                      </a:cubicBezTo>
                      <a:cubicBezTo>
                        <a:pt x="1675" y="1987"/>
                        <a:pt x="988" y="1105"/>
                        <a:pt x="563" y="124"/>
                      </a:cubicBezTo>
                      <a:cubicBezTo>
                        <a:pt x="533" y="35"/>
                        <a:pt x="466" y="0"/>
                        <a:pt x="391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1" name="Google Shape;561;p31"/>
                <p:cNvSpPr/>
                <p:nvPr/>
              </p:nvSpPr>
              <p:spPr>
                <a:xfrm>
                  <a:off x="5472475" y="4462475"/>
                  <a:ext cx="87825" cy="19975"/>
                </a:xfrm>
                <a:custGeom>
                  <a:rect b="b" l="l" r="r" t="t"/>
                  <a:pathLst>
                    <a:path extrusionOk="0" h="799" w="3513">
                      <a:moveTo>
                        <a:pt x="349" y="1"/>
                      </a:moveTo>
                      <a:cubicBezTo>
                        <a:pt x="96" y="1"/>
                        <a:pt x="0" y="406"/>
                        <a:pt x="275" y="498"/>
                      </a:cubicBezTo>
                      <a:cubicBezTo>
                        <a:pt x="1105" y="698"/>
                        <a:pt x="1984" y="798"/>
                        <a:pt x="2849" y="798"/>
                      </a:cubicBezTo>
                      <a:cubicBezTo>
                        <a:pt x="2972" y="798"/>
                        <a:pt x="3095" y="796"/>
                        <a:pt x="3218" y="792"/>
                      </a:cubicBezTo>
                      <a:cubicBezTo>
                        <a:pt x="3512" y="727"/>
                        <a:pt x="3512" y="302"/>
                        <a:pt x="3218" y="269"/>
                      </a:cubicBezTo>
                      <a:cubicBezTo>
                        <a:pt x="3097" y="273"/>
                        <a:pt x="2977" y="275"/>
                        <a:pt x="2856" y="275"/>
                      </a:cubicBezTo>
                      <a:cubicBezTo>
                        <a:pt x="2029" y="275"/>
                        <a:pt x="1205" y="178"/>
                        <a:pt x="406" y="7"/>
                      </a:cubicBezTo>
                      <a:cubicBezTo>
                        <a:pt x="386" y="3"/>
                        <a:pt x="367" y="1"/>
                        <a:pt x="349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31"/>
                <p:cNvSpPr/>
                <p:nvPr/>
              </p:nvSpPr>
              <p:spPr>
                <a:xfrm>
                  <a:off x="5480150" y="4363725"/>
                  <a:ext cx="96475" cy="26400"/>
                </a:xfrm>
                <a:custGeom>
                  <a:rect b="b" l="l" r="r" t="t"/>
                  <a:pathLst>
                    <a:path extrusionOk="0" h="1056" w="3859">
                      <a:moveTo>
                        <a:pt x="295" y="1"/>
                      </a:moveTo>
                      <a:cubicBezTo>
                        <a:pt x="1" y="66"/>
                        <a:pt x="1" y="491"/>
                        <a:pt x="328" y="524"/>
                      </a:cubicBezTo>
                      <a:cubicBezTo>
                        <a:pt x="1374" y="655"/>
                        <a:pt x="2453" y="916"/>
                        <a:pt x="3499" y="1047"/>
                      </a:cubicBezTo>
                      <a:cubicBezTo>
                        <a:pt x="3527" y="1053"/>
                        <a:pt x="3554" y="1055"/>
                        <a:pt x="3580" y="1055"/>
                      </a:cubicBezTo>
                      <a:cubicBezTo>
                        <a:pt x="3705" y="1055"/>
                        <a:pt x="3799" y="992"/>
                        <a:pt x="3826" y="884"/>
                      </a:cubicBezTo>
                      <a:cubicBezTo>
                        <a:pt x="3859" y="753"/>
                        <a:pt x="3794" y="622"/>
                        <a:pt x="3663" y="557"/>
                      </a:cubicBezTo>
                      <a:cubicBezTo>
                        <a:pt x="2518" y="393"/>
                        <a:pt x="1439" y="164"/>
                        <a:pt x="295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31"/>
                <p:cNvSpPr/>
                <p:nvPr/>
              </p:nvSpPr>
              <p:spPr>
                <a:xfrm>
                  <a:off x="5506225" y="4244050"/>
                  <a:ext cx="81050" cy="20900"/>
                </a:xfrm>
                <a:custGeom>
                  <a:rect b="b" l="l" r="r" t="t"/>
                  <a:pathLst>
                    <a:path extrusionOk="0" h="836" w="3242">
                      <a:moveTo>
                        <a:pt x="346" y="1"/>
                      </a:moveTo>
                      <a:cubicBezTo>
                        <a:pt x="82" y="1"/>
                        <a:pt x="1" y="415"/>
                        <a:pt x="298" y="504"/>
                      </a:cubicBezTo>
                      <a:cubicBezTo>
                        <a:pt x="960" y="725"/>
                        <a:pt x="1641" y="835"/>
                        <a:pt x="2326" y="835"/>
                      </a:cubicBezTo>
                      <a:cubicBezTo>
                        <a:pt x="2554" y="835"/>
                        <a:pt x="2783" y="823"/>
                        <a:pt x="3012" y="799"/>
                      </a:cubicBezTo>
                      <a:cubicBezTo>
                        <a:pt x="3143" y="733"/>
                        <a:pt x="3241" y="602"/>
                        <a:pt x="3208" y="472"/>
                      </a:cubicBezTo>
                      <a:cubicBezTo>
                        <a:pt x="3154" y="363"/>
                        <a:pt x="3055" y="300"/>
                        <a:pt x="2948" y="300"/>
                      </a:cubicBezTo>
                      <a:cubicBezTo>
                        <a:pt x="2926" y="300"/>
                        <a:pt x="2904" y="302"/>
                        <a:pt x="2881" y="308"/>
                      </a:cubicBezTo>
                      <a:cubicBezTo>
                        <a:pt x="2677" y="333"/>
                        <a:pt x="2471" y="345"/>
                        <a:pt x="2264" y="345"/>
                      </a:cubicBezTo>
                      <a:cubicBezTo>
                        <a:pt x="1643" y="345"/>
                        <a:pt x="1018" y="235"/>
                        <a:pt x="429" y="14"/>
                      </a:cubicBezTo>
                      <a:cubicBezTo>
                        <a:pt x="400" y="5"/>
                        <a:pt x="372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31"/>
                <p:cNvSpPr/>
                <p:nvPr/>
              </p:nvSpPr>
              <p:spPr>
                <a:xfrm>
                  <a:off x="5527225" y="4124875"/>
                  <a:ext cx="80475" cy="19800"/>
                </a:xfrm>
                <a:custGeom>
                  <a:rect b="b" l="l" r="r" t="t"/>
                  <a:pathLst>
                    <a:path extrusionOk="0" h="792" w="3219">
                      <a:moveTo>
                        <a:pt x="345" y="1"/>
                      </a:moveTo>
                      <a:cubicBezTo>
                        <a:pt x="68" y="1"/>
                        <a:pt x="1" y="408"/>
                        <a:pt x="276" y="530"/>
                      </a:cubicBezTo>
                      <a:cubicBezTo>
                        <a:pt x="1159" y="694"/>
                        <a:pt x="2041" y="759"/>
                        <a:pt x="2924" y="792"/>
                      </a:cubicBezTo>
                      <a:cubicBezTo>
                        <a:pt x="3219" y="759"/>
                        <a:pt x="3219" y="334"/>
                        <a:pt x="2924" y="268"/>
                      </a:cubicBezTo>
                      <a:cubicBezTo>
                        <a:pt x="2074" y="268"/>
                        <a:pt x="1224" y="170"/>
                        <a:pt x="406" y="7"/>
                      </a:cubicBezTo>
                      <a:cubicBezTo>
                        <a:pt x="385" y="3"/>
                        <a:pt x="364" y="1"/>
                        <a:pt x="345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31"/>
                <p:cNvSpPr/>
                <p:nvPr/>
              </p:nvSpPr>
              <p:spPr>
                <a:xfrm>
                  <a:off x="5552100" y="4043300"/>
                  <a:ext cx="76025" cy="13100"/>
                </a:xfrm>
                <a:custGeom>
                  <a:rect b="b" l="l" r="r" t="t"/>
                  <a:pathLst>
                    <a:path extrusionOk="0" h="524" w="3041">
                      <a:moveTo>
                        <a:pt x="294" y="0"/>
                      </a:moveTo>
                      <a:cubicBezTo>
                        <a:pt x="0" y="33"/>
                        <a:pt x="0" y="491"/>
                        <a:pt x="294" y="523"/>
                      </a:cubicBezTo>
                      <a:lnTo>
                        <a:pt x="2747" y="523"/>
                      </a:lnTo>
                      <a:cubicBezTo>
                        <a:pt x="3041" y="491"/>
                        <a:pt x="3041" y="33"/>
                        <a:pt x="2747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6" name="Google Shape;566;p31"/>
                <p:cNvSpPr/>
                <p:nvPr/>
              </p:nvSpPr>
              <p:spPr>
                <a:xfrm>
                  <a:off x="5290500" y="4159050"/>
                  <a:ext cx="80225" cy="29975"/>
                </a:xfrm>
                <a:custGeom>
                  <a:rect b="b" l="l" r="r" t="t"/>
                  <a:pathLst>
                    <a:path extrusionOk="0" h="1199" w="3209">
                      <a:moveTo>
                        <a:pt x="2863" y="0"/>
                      </a:moveTo>
                      <a:cubicBezTo>
                        <a:pt x="2837" y="0"/>
                        <a:pt x="2809" y="4"/>
                        <a:pt x="2780" y="13"/>
                      </a:cubicBezTo>
                      <a:cubicBezTo>
                        <a:pt x="1930" y="307"/>
                        <a:pt x="1080" y="536"/>
                        <a:pt x="197" y="700"/>
                      </a:cubicBezTo>
                      <a:cubicBezTo>
                        <a:pt x="66" y="733"/>
                        <a:pt x="1" y="863"/>
                        <a:pt x="33" y="1027"/>
                      </a:cubicBezTo>
                      <a:cubicBezTo>
                        <a:pt x="60" y="1135"/>
                        <a:pt x="155" y="1199"/>
                        <a:pt x="261" y="1199"/>
                      </a:cubicBezTo>
                      <a:cubicBezTo>
                        <a:pt x="283" y="1199"/>
                        <a:pt x="305" y="1196"/>
                        <a:pt x="328" y="1190"/>
                      </a:cubicBezTo>
                      <a:cubicBezTo>
                        <a:pt x="1210" y="1027"/>
                        <a:pt x="2093" y="798"/>
                        <a:pt x="2911" y="504"/>
                      </a:cubicBezTo>
                      <a:cubicBezTo>
                        <a:pt x="3208" y="414"/>
                        <a:pt x="3127" y="0"/>
                        <a:pt x="2863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7" name="Google Shape;567;p31"/>
                <p:cNvSpPr/>
                <p:nvPr/>
              </p:nvSpPr>
              <p:spPr>
                <a:xfrm>
                  <a:off x="5295075" y="4278550"/>
                  <a:ext cx="82425" cy="26500"/>
                </a:xfrm>
                <a:custGeom>
                  <a:rect b="b" l="l" r="r" t="t"/>
                  <a:pathLst>
                    <a:path extrusionOk="0" h="1060" w="3297">
                      <a:moveTo>
                        <a:pt x="2947" y="1"/>
                      </a:moveTo>
                      <a:cubicBezTo>
                        <a:pt x="2929" y="1"/>
                        <a:pt x="2911" y="3"/>
                        <a:pt x="2891" y="7"/>
                      </a:cubicBezTo>
                      <a:cubicBezTo>
                        <a:pt x="2008" y="138"/>
                        <a:pt x="1158" y="399"/>
                        <a:pt x="275" y="563"/>
                      </a:cubicBezTo>
                      <a:cubicBezTo>
                        <a:pt x="1" y="655"/>
                        <a:pt x="96" y="1060"/>
                        <a:pt x="377" y="1060"/>
                      </a:cubicBezTo>
                      <a:cubicBezTo>
                        <a:pt x="396" y="1060"/>
                        <a:pt x="417" y="1058"/>
                        <a:pt x="439" y="1053"/>
                      </a:cubicBezTo>
                      <a:cubicBezTo>
                        <a:pt x="1289" y="890"/>
                        <a:pt x="2139" y="628"/>
                        <a:pt x="3022" y="498"/>
                      </a:cubicBezTo>
                      <a:cubicBezTo>
                        <a:pt x="3297" y="406"/>
                        <a:pt x="3201" y="1"/>
                        <a:pt x="2947" y="1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8" name="Google Shape;568;p31"/>
                <p:cNvSpPr/>
                <p:nvPr/>
              </p:nvSpPr>
              <p:spPr>
                <a:xfrm>
                  <a:off x="5327300" y="4377425"/>
                  <a:ext cx="76025" cy="23125"/>
                </a:xfrm>
                <a:custGeom>
                  <a:rect b="b" l="l" r="r" t="t"/>
                  <a:pathLst>
                    <a:path extrusionOk="0" h="925" w="3041">
                      <a:moveTo>
                        <a:pt x="2748" y="0"/>
                      </a:moveTo>
                      <a:cubicBezTo>
                        <a:pt x="2726" y="0"/>
                        <a:pt x="2704" y="3"/>
                        <a:pt x="2681" y="9"/>
                      </a:cubicBezTo>
                      <a:cubicBezTo>
                        <a:pt x="1897" y="205"/>
                        <a:pt x="1112" y="336"/>
                        <a:pt x="294" y="434"/>
                      </a:cubicBezTo>
                      <a:cubicBezTo>
                        <a:pt x="0" y="466"/>
                        <a:pt x="0" y="891"/>
                        <a:pt x="294" y="924"/>
                      </a:cubicBezTo>
                      <a:cubicBezTo>
                        <a:pt x="1144" y="826"/>
                        <a:pt x="1995" y="695"/>
                        <a:pt x="2812" y="499"/>
                      </a:cubicBezTo>
                      <a:cubicBezTo>
                        <a:pt x="2943" y="466"/>
                        <a:pt x="3041" y="336"/>
                        <a:pt x="3008" y="172"/>
                      </a:cubicBezTo>
                      <a:cubicBezTo>
                        <a:pt x="2954" y="64"/>
                        <a:pt x="2855" y="0"/>
                        <a:pt x="2748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9" name="Google Shape;569;p31"/>
                <p:cNvSpPr/>
                <p:nvPr/>
              </p:nvSpPr>
              <p:spPr>
                <a:xfrm>
                  <a:off x="5351000" y="4476025"/>
                  <a:ext cx="72775" cy="16275"/>
                </a:xfrm>
                <a:custGeom>
                  <a:rect b="b" l="l" r="r" t="t"/>
                  <a:pathLst>
                    <a:path extrusionOk="0" h="651" w="2911">
                      <a:moveTo>
                        <a:pt x="2636" y="0"/>
                      </a:moveTo>
                      <a:cubicBezTo>
                        <a:pt x="2608" y="0"/>
                        <a:pt x="2579" y="7"/>
                        <a:pt x="2551" y="21"/>
                      </a:cubicBezTo>
                      <a:cubicBezTo>
                        <a:pt x="1987" y="95"/>
                        <a:pt x="1423" y="131"/>
                        <a:pt x="859" y="131"/>
                      </a:cubicBezTo>
                      <a:cubicBezTo>
                        <a:pt x="671" y="131"/>
                        <a:pt x="483" y="127"/>
                        <a:pt x="295" y="119"/>
                      </a:cubicBezTo>
                      <a:cubicBezTo>
                        <a:pt x="0" y="185"/>
                        <a:pt x="0" y="610"/>
                        <a:pt x="295" y="642"/>
                      </a:cubicBezTo>
                      <a:cubicBezTo>
                        <a:pt x="439" y="648"/>
                        <a:pt x="583" y="651"/>
                        <a:pt x="726" y="651"/>
                      </a:cubicBezTo>
                      <a:cubicBezTo>
                        <a:pt x="1390" y="651"/>
                        <a:pt x="2036" y="592"/>
                        <a:pt x="2682" y="512"/>
                      </a:cubicBezTo>
                      <a:cubicBezTo>
                        <a:pt x="2812" y="446"/>
                        <a:pt x="2910" y="315"/>
                        <a:pt x="2878" y="185"/>
                      </a:cubicBezTo>
                      <a:cubicBezTo>
                        <a:pt x="2827" y="82"/>
                        <a:pt x="2736" y="0"/>
                        <a:pt x="2636" y="0"/>
                      </a:cubicBezTo>
                      <a:close/>
                    </a:path>
                  </a:pathLst>
                </a:custGeom>
                <a:solidFill>
                  <a:srgbClr val="005C4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70" name="Google Shape;570;p31"/>
            <p:cNvGrpSpPr/>
            <p:nvPr/>
          </p:nvGrpSpPr>
          <p:grpSpPr>
            <a:xfrm>
              <a:off x="932058" y="1961497"/>
              <a:ext cx="2901262" cy="2340210"/>
              <a:chOff x="582175" y="238125"/>
              <a:chExt cx="6401725" cy="5169450"/>
            </a:xfrm>
          </p:grpSpPr>
          <p:sp>
            <p:nvSpPr>
              <p:cNvPr id="571" name="Google Shape;571;p31"/>
              <p:cNvSpPr/>
              <p:nvPr/>
            </p:nvSpPr>
            <p:spPr>
              <a:xfrm>
                <a:off x="1199875" y="238125"/>
                <a:ext cx="5167900" cy="5169450"/>
              </a:xfrm>
              <a:custGeom>
                <a:rect b="b" l="l" r="r" t="t"/>
                <a:pathLst>
                  <a:path extrusionOk="0" h="206778" w="206716">
                    <a:moveTo>
                      <a:pt x="103327" y="0"/>
                    </a:moveTo>
                    <a:cubicBezTo>
                      <a:pt x="46272" y="0"/>
                      <a:pt x="0" y="46272"/>
                      <a:pt x="0" y="103389"/>
                    </a:cubicBezTo>
                    <a:cubicBezTo>
                      <a:pt x="0" y="160443"/>
                      <a:pt x="46272" y="206777"/>
                      <a:pt x="103327" y="206777"/>
                    </a:cubicBezTo>
                    <a:cubicBezTo>
                      <a:pt x="160443" y="206777"/>
                      <a:pt x="206715" y="160443"/>
                      <a:pt x="206715" y="103389"/>
                    </a:cubicBezTo>
                    <a:cubicBezTo>
                      <a:pt x="206715" y="46272"/>
                      <a:pt x="160443" y="0"/>
                      <a:pt x="103327" y="0"/>
                    </a:cubicBezTo>
                    <a:close/>
                  </a:path>
                </a:pathLst>
              </a:custGeom>
              <a:solidFill>
                <a:srgbClr val="0070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1"/>
              <p:cNvSpPr/>
              <p:nvPr/>
            </p:nvSpPr>
            <p:spPr>
              <a:xfrm>
                <a:off x="876400" y="790200"/>
                <a:ext cx="2587800" cy="4028950"/>
              </a:xfrm>
              <a:custGeom>
                <a:rect b="b" l="l" r="r" t="t"/>
                <a:pathLst>
                  <a:path extrusionOk="0" h="161158" w="103512">
                    <a:moveTo>
                      <a:pt x="60220" y="0"/>
                    </a:moveTo>
                    <a:cubicBezTo>
                      <a:pt x="57443" y="0"/>
                      <a:pt x="54469" y="270"/>
                      <a:pt x="51509" y="714"/>
                    </a:cubicBezTo>
                    <a:cubicBezTo>
                      <a:pt x="431" y="41811"/>
                      <a:pt x="0" y="119507"/>
                      <a:pt x="50647" y="161158"/>
                    </a:cubicBezTo>
                    <a:lnTo>
                      <a:pt x="50770" y="161096"/>
                    </a:lnTo>
                    <a:cubicBezTo>
                      <a:pt x="56130" y="157954"/>
                      <a:pt x="63709" y="152901"/>
                      <a:pt x="63154" y="145754"/>
                    </a:cubicBezTo>
                    <a:cubicBezTo>
                      <a:pt x="62600" y="137128"/>
                      <a:pt x="53666" y="132569"/>
                      <a:pt x="49106" y="126222"/>
                    </a:cubicBezTo>
                    <a:cubicBezTo>
                      <a:pt x="43253" y="118213"/>
                      <a:pt x="51140" y="109094"/>
                      <a:pt x="58102" y="104904"/>
                    </a:cubicBezTo>
                    <a:cubicBezTo>
                      <a:pt x="64510" y="101022"/>
                      <a:pt x="71965" y="100221"/>
                      <a:pt x="79236" y="98866"/>
                    </a:cubicBezTo>
                    <a:cubicBezTo>
                      <a:pt x="86445" y="97572"/>
                      <a:pt x="94701" y="95539"/>
                      <a:pt x="97966" y="87960"/>
                    </a:cubicBezTo>
                    <a:cubicBezTo>
                      <a:pt x="103512" y="74898"/>
                      <a:pt x="76648" y="74158"/>
                      <a:pt x="69994" y="70215"/>
                    </a:cubicBezTo>
                    <a:cubicBezTo>
                      <a:pt x="66913" y="68367"/>
                      <a:pt x="64941" y="65348"/>
                      <a:pt x="66605" y="61774"/>
                    </a:cubicBezTo>
                    <a:cubicBezTo>
                      <a:pt x="67899" y="59001"/>
                      <a:pt x="71226" y="57091"/>
                      <a:pt x="73752" y="55613"/>
                    </a:cubicBezTo>
                    <a:cubicBezTo>
                      <a:pt x="80776" y="51792"/>
                      <a:pt x="89587" y="49081"/>
                      <a:pt x="95379" y="43413"/>
                    </a:cubicBezTo>
                    <a:cubicBezTo>
                      <a:pt x="96426" y="42365"/>
                      <a:pt x="96981" y="41749"/>
                      <a:pt x="97227" y="40702"/>
                    </a:cubicBezTo>
                    <a:lnTo>
                      <a:pt x="97227" y="40702"/>
                    </a:lnTo>
                    <a:cubicBezTo>
                      <a:pt x="97222" y="40716"/>
                      <a:pt x="97218" y="40723"/>
                      <a:pt x="97214" y="40723"/>
                    </a:cubicBezTo>
                    <a:cubicBezTo>
                      <a:pt x="97165" y="40723"/>
                      <a:pt x="97165" y="39778"/>
                      <a:pt x="97165" y="39778"/>
                    </a:cubicBezTo>
                    <a:cubicBezTo>
                      <a:pt x="97042" y="39100"/>
                      <a:pt x="96857" y="38484"/>
                      <a:pt x="96549" y="37868"/>
                    </a:cubicBezTo>
                    <a:cubicBezTo>
                      <a:pt x="95995" y="36820"/>
                      <a:pt x="95132" y="35958"/>
                      <a:pt x="94085" y="35280"/>
                    </a:cubicBezTo>
                    <a:cubicBezTo>
                      <a:pt x="89094" y="32322"/>
                      <a:pt x="83117" y="32692"/>
                      <a:pt x="77572" y="31213"/>
                    </a:cubicBezTo>
                    <a:cubicBezTo>
                      <a:pt x="74183" y="30289"/>
                      <a:pt x="65681" y="28256"/>
                      <a:pt x="67899" y="22772"/>
                    </a:cubicBezTo>
                    <a:cubicBezTo>
                      <a:pt x="68576" y="20985"/>
                      <a:pt x="69809" y="19630"/>
                      <a:pt x="70918" y="18028"/>
                    </a:cubicBezTo>
                    <a:cubicBezTo>
                      <a:pt x="72335" y="15933"/>
                      <a:pt x="73382" y="13592"/>
                      <a:pt x="73937" y="11127"/>
                    </a:cubicBezTo>
                    <a:cubicBezTo>
                      <a:pt x="75810" y="2700"/>
                      <a:pt x="69003" y="0"/>
                      <a:pt x="60220" y="0"/>
                    </a:cubicBezTo>
                    <a:close/>
                  </a:path>
                </a:pathLst>
              </a:custGeom>
              <a:solidFill>
                <a:srgbClr val="7BBA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1"/>
              <p:cNvSpPr/>
              <p:nvPr/>
            </p:nvSpPr>
            <p:spPr>
              <a:xfrm>
                <a:off x="3963250" y="410625"/>
                <a:ext cx="2555475" cy="3173925"/>
              </a:xfrm>
              <a:custGeom>
                <a:rect b="b" l="l" r="r" t="t"/>
                <a:pathLst>
                  <a:path extrusionOk="0" h="126957" w="102219">
                    <a:moveTo>
                      <a:pt x="29945" y="1"/>
                    </a:moveTo>
                    <a:cubicBezTo>
                      <a:pt x="24954" y="679"/>
                      <a:pt x="20087" y="3143"/>
                      <a:pt x="16020" y="5793"/>
                    </a:cubicBezTo>
                    <a:cubicBezTo>
                      <a:pt x="10290" y="9489"/>
                      <a:pt x="3697" y="14911"/>
                      <a:pt x="1541" y="21689"/>
                    </a:cubicBezTo>
                    <a:cubicBezTo>
                      <a:pt x="1" y="26495"/>
                      <a:pt x="1171" y="30130"/>
                      <a:pt x="5546" y="32595"/>
                    </a:cubicBezTo>
                    <a:cubicBezTo>
                      <a:pt x="9920" y="35059"/>
                      <a:pt x="14788" y="36230"/>
                      <a:pt x="19409" y="38078"/>
                    </a:cubicBezTo>
                    <a:cubicBezTo>
                      <a:pt x="23167" y="39496"/>
                      <a:pt x="27357" y="41282"/>
                      <a:pt x="29637" y="44794"/>
                    </a:cubicBezTo>
                    <a:cubicBezTo>
                      <a:pt x="32163" y="48676"/>
                      <a:pt x="31177" y="53359"/>
                      <a:pt x="29021" y="57117"/>
                    </a:cubicBezTo>
                    <a:cubicBezTo>
                      <a:pt x="25817" y="62662"/>
                      <a:pt x="21196" y="66174"/>
                      <a:pt x="16636" y="70487"/>
                    </a:cubicBezTo>
                    <a:cubicBezTo>
                      <a:pt x="14542" y="72521"/>
                      <a:pt x="12015" y="74862"/>
                      <a:pt x="11522" y="77881"/>
                    </a:cubicBezTo>
                    <a:cubicBezTo>
                      <a:pt x="11091" y="80407"/>
                      <a:pt x="12508" y="84166"/>
                      <a:pt x="14850" y="85398"/>
                    </a:cubicBezTo>
                    <a:cubicBezTo>
                      <a:pt x="16112" y="86066"/>
                      <a:pt x="17503" y="86330"/>
                      <a:pt x="18961" y="86330"/>
                    </a:cubicBezTo>
                    <a:cubicBezTo>
                      <a:pt x="23552" y="86330"/>
                      <a:pt x="28804" y="83714"/>
                      <a:pt x="32779" y="82872"/>
                    </a:cubicBezTo>
                    <a:cubicBezTo>
                      <a:pt x="34474" y="82509"/>
                      <a:pt x="36320" y="82269"/>
                      <a:pt x="38174" y="82269"/>
                    </a:cubicBezTo>
                    <a:cubicBezTo>
                      <a:pt x="41037" y="82269"/>
                      <a:pt x="43916" y="82841"/>
                      <a:pt x="46273" y="84412"/>
                    </a:cubicBezTo>
                    <a:cubicBezTo>
                      <a:pt x="52742" y="88664"/>
                      <a:pt x="51202" y="96550"/>
                      <a:pt x="48984" y="102773"/>
                    </a:cubicBezTo>
                    <a:cubicBezTo>
                      <a:pt x="46827" y="109058"/>
                      <a:pt x="42453" y="116452"/>
                      <a:pt x="42699" y="122675"/>
                    </a:cubicBezTo>
                    <a:cubicBezTo>
                      <a:pt x="42699" y="123168"/>
                      <a:pt x="42822" y="123722"/>
                      <a:pt x="43007" y="124215"/>
                    </a:cubicBezTo>
                    <a:cubicBezTo>
                      <a:pt x="43007" y="124207"/>
                      <a:pt x="43009" y="124204"/>
                      <a:pt x="43013" y="124204"/>
                    </a:cubicBezTo>
                    <a:cubicBezTo>
                      <a:pt x="43066" y="124204"/>
                      <a:pt x="43433" y="124812"/>
                      <a:pt x="43371" y="124812"/>
                    </a:cubicBezTo>
                    <a:cubicBezTo>
                      <a:pt x="43362" y="124812"/>
                      <a:pt x="43345" y="124799"/>
                      <a:pt x="43315" y="124770"/>
                    </a:cubicBezTo>
                    <a:lnTo>
                      <a:pt x="43315" y="124770"/>
                    </a:lnTo>
                    <a:cubicBezTo>
                      <a:pt x="44055" y="125571"/>
                      <a:pt x="45102" y="126125"/>
                      <a:pt x="46150" y="126310"/>
                    </a:cubicBezTo>
                    <a:cubicBezTo>
                      <a:pt x="47927" y="126727"/>
                      <a:pt x="50033" y="126956"/>
                      <a:pt x="52203" y="126956"/>
                    </a:cubicBezTo>
                    <a:cubicBezTo>
                      <a:pt x="56125" y="126956"/>
                      <a:pt x="60255" y="126207"/>
                      <a:pt x="63032" y="124462"/>
                    </a:cubicBezTo>
                    <a:cubicBezTo>
                      <a:pt x="68392" y="121011"/>
                      <a:pt x="71781" y="115281"/>
                      <a:pt x="77881" y="112755"/>
                    </a:cubicBezTo>
                    <a:cubicBezTo>
                      <a:pt x="80991" y="111511"/>
                      <a:pt x="84407" y="111020"/>
                      <a:pt x="87793" y="111020"/>
                    </a:cubicBezTo>
                    <a:cubicBezTo>
                      <a:pt x="89438" y="111020"/>
                      <a:pt x="91076" y="111136"/>
                      <a:pt x="92668" y="111338"/>
                    </a:cubicBezTo>
                    <a:cubicBezTo>
                      <a:pt x="93469" y="111461"/>
                      <a:pt x="94270" y="111584"/>
                      <a:pt x="95071" y="111707"/>
                    </a:cubicBezTo>
                    <a:cubicBezTo>
                      <a:pt x="102218" y="63833"/>
                      <a:pt x="75108" y="17376"/>
                      <a:pt x="29945" y="1"/>
                    </a:cubicBezTo>
                    <a:close/>
                  </a:path>
                </a:pathLst>
              </a:custGeom>
              <a:solidFill>
                <a:srgbClr val="7BBA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1"/>
              <p:cNvSpPr/>
              <p:nvPr/>
            </p:nvSpPr>
            <p:spPr>
              <a:xfrm>
                <a:off x="3080625" y="3407975"/>
                <a:ext cx="2584750" cy="1998475"/>
              </a:xfrm>
              <a:custGeom>
                <a:rect b="b" l="l" r="r" t="t"/>
                <a:pathLst>
                  <a:path extrusionOk="0" h="79939" w="103390">
                    <a:moveTo>
                      <a:pt x="45221" y="0"/>
                    </a:moveTo>
                    <a:cubicBezTo>
                      <a:pt x="44581" y="0"/>
                      <a:pt x="43937" y="310"/>
                      <a:pt x="43315" y="1056"/>
                    </a:cubicBezTo>
                    <a:cubicBezTo>
                      <a:pt x="38633" y="6662"/>
                      <a:pt x="41405" y="14611"/>
                      <a:pt x="41344" y="21080"/>
                    </a:cubicBezTo>
                    <a:cubicBezTo>
                      <a:pt x="41282" y="27550"/>
                      <a:pt x="38386" y="34389"/>
                      <a:pt x="31177" y="35498"/>
                    </a:cubicBezTo>
                    <a:cubicBezTo>
                      <a:pt x="30608" y="35580"/>
                      <a:pt x="30048" y="35618"/>
                      <a:pt x="29495" y="35618"/>
                    </a:cubicBezTo>
                    <a:cubicBezTo>
                      <a:pt x="23414" y="35618"/>
                      <a:pt x="18321" y="30949"/>
                      <a:pt x="13125" y="28351"/>
                    </a:cubicBezTo>
                    <a:cubicBezTo>
                      <a:pt x="11358" y="27433"/>
                      <a:pt x="9610" y="26928"/>
                      <a:pt x="7839" y="26928"/>
                    </a:cubicBezTo>
                    <a:cubicBezTo>
                      <a:pt x="6399" y="26928"/>
                      <a:pt x="4944" y="27262"/>
                      <a:pt x="3451" y="27981"/>
                    </a:cubicBezTo>
                    <a:cubicBezTo>
                      <a:pt x="1603" y="28844"/>
                      <a:pt x="1" y="29953"/>
                      <a:pt x="124" y="32171"/>
                    </a:cubicBezTo>
                    <a:cubicBezTo>
                      <a:pt x="370" y="37038"/>
                      <a:pt x="4252" y="41659"/>
                      <a:pt x="6717" y="45664"/>
                    </a:cubicBezTo>
                    <a:cubicBezTo>
                      <a:pt x="10290" y="51333"/>
                      <a:pt x="12447" y="57679"/>
                      <a:pt x="11646" y="64395"/>
                    </a:cubicBezTo>
                    <a:cubicBezTo>
                      <a:pt x="11091" y="69139"/>
                      <a:pt x="9613" y="73699"/>
                      <a:pt x="7210" y="77827"/>
                    </a:cubicBezTo>
                    <a:cubicBezTo>
                      <a:pt x="14130" y="79245"/>
                      <a:pt x="21098" y="79938"/>
                      <a:pt x="28014" y="79938"/>
                    </a:cubicBezTo>
                    <a:cubicBezTo>
                      <a:pt x="56259" y="79938"/>
                      <a:pt x="83641" y="68375"/>
                      <a:pt x="103389" y="47389"/>
                    </a:cubicBezTo>
                    <a:cubicBezTo>
                      <a:pt x="103081" y="43754"/>
                      <a:pt x="101541" y="40304"/>
                      <a:pt x="99015" y="37654"/>
                    </a:cubicBezTo>
                    <a:cubicBezTo>
                      <a:pt x="96077" y="34356"/>
                      <a:pt x="92941" y="32913"/>
                      <a:pt x="89217" y="32913"/>
                    </a:cubicBezTo>
                    <a:cubicBezTo>
                      <a:pt x="87863" y="32913"/>
                      <a:pt x="86432" y="33103"/>
                      <a:pt x="84905" y="33465"/>
                    </a:cubicBezTo>
                    <a:cubicBezTo>
                      <a:pt x="79976" y="34635"/>
                      <a:pt x="75108" y="36422"/>
                      <a:pt x="69994" y="36422"/>
                    </a:cubicBezTo>
                    <a:cubicBezTo>
                      <a:pt x="69870" y="36424"/>
                      <a:pt x="69746" y="36425"/>
                      <a:pt x="69621" y="36425"/>
                    </a:cubicBezTo>
                    <a:cubicBezTo>
                      <a:pt x="64944" y="36425"/>
                      <a:pt x="60363" y="35276"/>
                      <a:pt x="57302" y="31555"/>
                    </a:cubicBezTo>
                    <a:cubicBezTo>
                      <a:pt x="54591" y="28289"/>
                      <a:pt x="53728" y="24161"/>
                      <a:pt x="53174" y="20094"/>
                    </a:cubicBezTo>
                    <a:cubicBezTo>
                      <a:pt x="52558" y="15658"/>
                      <a:pt x="52496" y="10914"/>
                      <a:pt x="50894" y="6662"/>
                    </a:cubicBezTo>
                    <a:cubicBezTo>
                      <a:pt x="50205" y="4843"/>
                      <a:pt x="47750" y="0"/>
                      <a:pt x="45221" y="0"/>
                    </a:cubicBezTo>
                    <a:close/>
                  </a:path>
                </a:pathLst>
              </a:custGeom>
              <a:solidFill>
                <a:srgbClr val="7BBA7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1"/>
              <p:cNvSpPr/>
              <p:nvPr/>
            </p:nvSpPr>
            <p:spPr>
              <a:xfrm>
                <a:off x="2093375" y="914000"/>
                <a:ext cx="150925" cy="133375"/>
              </a:xfrm>
              <a:custGeom>
                <a:rect b="b" l="l" r="r" t="t"/>
                <a:pathLst>
                  <a:path extrusionOk="0" h="5335" w="6037">
                    <a:moveTo>
                      <a:pt x="4827" y="0"/>
                    </a:moveTo>
                    <a:cubicBezTo>
                      <a:pt x="4633" y="0"/>
                      <a:pt x="4431" y="77"/>
                      <a:pt x="4248" y="260"/>
                    </a:cubicBezTo>
                    <a:lnTo>
                      <a:pt x="612" y="3895"/>
                    </a:lnTo>
                    <a:cubicBezTo>
                      <a:pt x="1" y="4507"/>
                      <a:pt x="539" y="5334"/>
                      <a:pt x="1184" y="5334"/>
                    </a:cubicBezTo>
                    <a:cubicBezTo>
                      <a:pt x="1384" y="5334"/>
                      <a:pt x="1594" y="5255"/>
                      <a:pt x="1783" y="5066"/>
                    </a:cubicBezTo>
                    <a:lnTo>
                      <a:pt x="5418" y="1492"/>
                    </a:lnTo>
                    <a:cubicBezTo>
                      <a:pt x="6036" y="875"/>
                      <a:pt x="5481" y="0"/>
                      <a:pt x="482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1"/>
              <p:cNvSpPr/>
              <p:nvPr/>
            </p:nvSpPr>
            <p:spPr>
              <a:xfrm>
                <a:off x="2319650" y="992550"/>
                <a:ext cx="127950" cy="111625"/>
              </a:xfrm>
              <a:custGeom>
                <a:rect b="b" l="l" r="r" t="t"/>
                <a:pathLst>
                  <a:path extrusionOk="0" h="4465" w="5118">
                    <a:moveTo>
                      <a:pt x="1210" y="0"/>
                    </a:moveTo>
                    <a:cubicBezTo>
                      <a:pt x="556" y="0"/>
                      <a:pt x="1" y="875"/>
                      <a:pt x="619" y="1493"/>
                    </a:cubicBezTo>
                    <a:lnTo>
                      <a:pt x="3330" y="4204"/>
                    </a:lnTo>
                    <a:cubicBezTo>
                      <a:pt x="3514" y="4388"/>
                      <a:pt x="3717" y="4464"/>
                      <a:pt x="3912" y="4464"/>
                    </a:cubicBezTo>
                    <a:cubicBezTo>
                      <a:pt x="4564" y="4464"/>
                      <a:pt x="5117" y="3603"/>
                      <a:pt x="4500" y="3033"/>
                    </a:cubicBezTo>
                    <a:lnTo>
                      <a:pt x="1789" y="260"/>
                    </a:lnTo>
                    <a:cubicBezTo>
                      <a:pt x="1606" y="77"/>
                      <a:pt x="1404" y="0"/>
                      <a:pt x="1210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1"/>
              <p:cNvSpPr/>
              <p:nvPr/>
            </p:nvSpPr>
            <p:spPr>
              <a:xfrm>
                <a:off x="2161150" y="1275975"/>
                <a:ext cx="117025" cy="101025"/>
              </a:xfrm>
              <a:custGeom>
                <a:rect b="b" l="l" r="r" t="t"/>
                <a:pathLst>
                  <a:path extrusionOk="0" h="4041" w="4681">
                    <a:moveTo>
                      <a:pt x="3418" y="0"/>
                    </a:moveTo>
                    <a:cubicBezTo>
                      <a:pt x="3219" y="0"/>
                      <a:pt x="3014" y="77"/>
                      <a:pt x="2830" y="260"/>
                    </a:cubicBezTo>
                    <a:lnTo>
                      <a:pt x="612" y="2602"/>
                    </a:lnTo>
                    <a:cubicBezTo>
                      <a:pt x="1" y="3214"/>
                      <a:pt x="539" y="4041"/>
                      <a:pt x="1184" y="4041"/>
                    </a:cubicBezTo>
                    <a:cubicBezTo>
                      <a:pt x="1384" y="4041"/>
                      <a:pt x="1594" y="3962"/>
                      <a:pt x="1783" y="3772"/>
                    </a:cubicBezTo>
                    <a:lnTo>
                      <a:pt x="4063" y="1493"/>
                    </a:lnTo>
                    <a:cubicBezTo>
                      <a:pt x="4681" y="875"/>
                      <a:pt x="4089" y="0"/>
                      <a:pt x="3418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1"/>
              <p:cNvSpPr/>
              <p:nvPr/>
            </p:nvSpPr>
            <p:spPr>
              <a:xfrm>
                <a:off x="1843850" y="1321975"/>
                <a:ext cx="150750" cy="133600"/>
              </a:xfrm>
              <a:custGeom>
                <a:rect b="b" l="l" r="r" t="t"/>
                <a:pathLst>
                  <a:path extrusionOk="0" h="5344" w="6030">
                    <a:moveTo>
                      <a:pt x="1184" y="0"/>
                    </a:moveTo>
                    <a:cubicBezTo>
                      <a:pt x="538" y="0"/>
                      <a:pt x="0" y="828"/>
                      <a:pt x="612" y="1440"/>
                    </a:cubicBezTo>
                    <a:lnTo>
                      <a:pt x="4247" y="5075"/>
                    </a:lnTo>
                    <a:cubicBezTo>
                      <a:pt x="4436" y="5264"/>
                      <a:pt x="4646" y="5343"/>
                      <a:pt x="4846" y="5343"/>
                    </a:cubicBezTo>
                    <a:cubicBezTo>
                      <a:pt x="5491" y="5343"/>
                      <a:pt x="6029" y="4516"/>
                      <a:pt x="5418" y="3904"/>
                    </a:cubicBezTo>
                    <a:lnTo>
                      <a:pt x="1782" y="269"/>
                    </a:lnTo>
                    <a:cubicBezTo>
                      <a:pt x="1593" y="80"/>
                      <a:pt x="1383" y="0"/>
                      <a:pt x="1184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1"/>
              <p:cNvSpPr/>
              <p:nvPr/>
            </p:nvSpPr>
            <p:spPr>
              <a:xfrm>
                <a:off x="2160900" y="1537625"/>
                <a:ext cx="140225" cy="121975"/>
              </a:xfrm>
              <a:custGeom>
                <a:rect b="b" l="l" r="r" t="t"/>
                <a:pathLst>
                  <a:path extrusionOk="0" h="4879" w="5609">
                    <a:moveTo>
                      <a:pt x="4372" y="0"/>
                    </a:moveTo>
                    <a:cubicBezTo>
                      <a:pt x="4167" y="0"/>
                      <a:pt x="3954" y="80"/>
                      <a:pt x="3765" y="269"/>
                    </a:cubicBezTo>
                    <a:lnTo>
                      <a:pt x="622" y="3411"/>
                    </a:lnTo>
                    <a:cubicBezTo>
                      <a:pt x="0" y="4033"/>
                      <a:pt x="567" y="4878"/>
                      <a:pt x="1227" y="4878"/>
                    </a:cubicBezTo>
                    <a:cubicBezTo>
                      <a:pt x="1417" y="4878"/>
                      <a:pt x="1614" y="4809"/>
                      <a:pt x="1793" y="4643"/>
                    </a:cubicBezTo>
                    <a:lnTo>
                      <a:pt x="4997" y="1440"/>
                    </a:lnTo>
                    <a:cubicBezTo>
                      <a:pt x="5609" y="828"/>
                      <a:pt x="5034" y="0"/>
                      <a:pt x="4372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1"/>
              <p:cNvSpPr/>
              <p:nvPr/>
            </p:nvSpPr>
            <p:spPr>
              <a:xfrm>
                <a:off x="2489250" y="1605400"/>
                <a:ext cx="127025" cy="109225"/>
              </a:xfrm>
              <a:custGeom>
                <a:rect b="b" l="l" r="r" t="t"/>
                <a:pathLst>
                  <a:path extrusionOk="0" h="4369" w="5081">
                    <a:moveTo>
                      <a:pt x="1237" y="0"/>
                    </a:moveTo>
                    <a:cubicBezTo>
                      <a:pt x="575" y="0"/>
                      <a:pt x="0" y="828"/>
                      <a:pt x="612" y="1440"/>
                    </a:cubicBezTo>
                    <a:lnTo>
                      <a:pt x="3385" y="4151"/>
                    </a:lnTo>
                    <a:cubicBezTo>
                      <a:pt x="3551" y="4303"/>
                      <a:pt x="3737" y="4369"/>
                      <a:pt x="3917" y="4369"/>
                    </a:cubicBezTo>
                    <a:cubicBezTo>
                      <a:pt x="4533" y="4369"/>
                      <a:pt x="5080" y="3600"/>
                      <a:pt x="4555" y="2980"/>
                    </a:cubicBezTo>
                    <a:lnTo>
                      <a:pt x="1844" y="269"/>
                    </a:lnTo>
                    <a:cubicBezTo>
                      <a:pt x="1655" y="80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1"/>
              <p:cNvSpPr/>
              <p:nvPr/>
            </p:nvSpPr>
            <p:spPr>
              <a:xfrm>
                <a:off x="1604950" y="1694950"/>
                <a:ext cx="140275" cy="122400"/>
              </a:xfrm>
              <a:custGeom>
                <a:rect b="b" l="l" r="r" t="t"/>
                <a:pathLst>
                  <a:path extrusionOk="0" h="4896" w="5611">
                    <a:moveTo>
                      <a:pt x="4401" y="1"/>
                    </a:moveTo>
                    <a:cubicBezTo>
                      <a:pt x="4207" y="1"/>
                      <a:pt x="4005" y="77"/>
                      <a:pt x="3822" y="261"/>
                    </a:cubicBezTo>
                    <a:lnTo>
                      <a:pt x="618" y="3464"/>
                    </a:lnTo>
                    <a:cubicBezTo>
                      <a:pt x="1" y="4034"/>
                      <a:pt x="590" y="4896"/>
                      <a:pt x="1259" y="4896"/>
                    </a:cubicBezTo>
                    <a:cubicBezTo>
                      <a:pt x="1459" y="4896"/>
                      <a:pt x="1666" y="4819"/>
                      <a:pt x="1850" y="4635"/>
                    </a:cubicBezTo>
                    <a:lnTo>
                      <a:pt x="4992" y="1493"/>
                    </a:lnTo>
                    <a:cubicBezTo>
                      <a:pt x="5610" y="875"/>
                      <a:pt x="5055" y="1"/>
                      <a:pt x="4401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1"/>
              <p:cNvSpPr/>
              <p:nvPr/>
            </p:nvSpPr>
            <p:spPr>
              <a:xfrm>
                <a:off x="1900825" y="1831825"/>
                <a:ext cx="150775" cy="133600"/>
              </a:xfrm>
              <a:custGeom>
                <a:rect b="b" l="l" r="r" t="t"/>
                <a:pathLst>
                  <a:path extrusionOk="0" h="5344" w="6031">
                    <a:moveTo>
                      <a:pt x="1184" y="1"/>
                    </a:moveTo>
                    <a:cubicBezTo>
                      <a:pt x="539" y="1"/>
                      <a:pt x="1" y="828"/>
                      <a:pt x="613" y="1440"/>
                    </a:cubicBezTo>
                    <a:lnTo>
                      <a:pt x="4186" y="5075"/>
                    </a:lnTo>
                    <a:cubicBezTo>
                      <a:pt x="4375" y="5264"/>
                      <a:pt x="4589" y="5344"/>
                      <a:pt x="4794" y="5344"/>
                    </a:cubicBezTo>
                    <a:cubicBezTo>
                      <a:pt x="5456" y="5344"/>
                      <a:pt x="6030" y="4516"/>
                      <a:pt x="5418" y="3904"/>
                    </a:cubicBezTo>
                    <a:lnTo>
                      <a:pt x="1783" y="269"/>
                    </a:lnTo>
                    <a:cubicBezTo>
                      <a:pt x="1594" y="80"/>
                      <a:pt x="1384" y="1"/>
                      <a:pt x="1184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1"/>
              <p:cNvSpPr/>
              <p:nvPr/>
            </p:nvSpPr>
            <p:spPr>
              <a:xfrm>
                <a:off x="2410700" y="1865725"/>
                <a:ext cx="150650" cy="134225"/>
              </a:xfrm>
              <a:custGeom>
                <a:rect b="b" l="l" r="r" t="t"/>
                <a:pathLst>
                  <a:path extrusionOk="0" h="5369" w="6026">
                    <a:moveTo>
                      <a:pt x="1184" y="0"/>
                    </a:moveTo>
                    <a:cubicBezTo>
                      <a:pt x="538" y="0"/>
                      <a:pt x="0" y="828"/>
                      <a:pt x="612" y="1439"/>
                    </a:cubicBezTo>
                    <a:lnTo>
                      <a:pt x="4185" y="5075"/>
                    </a:lnTo>
                    <a:cubicBezTo>
                      <a:pt x="4378" y="5282"/>
                      <a:pt x="4596" y="5369"/>
                      <a:pt x="4805" y="5369"/>
                    </a:cubicBezTo>
                    <a:cubicBezTo>
                      <a:pt x="5462" y="5369"/>
                      <a:pt x="6026" y="4512"/>
                      <a:pt x="5418" y="3904"/>
                    </a:cubicBezTo>
                    <a:lnTo>
                      <a:pt x="1782" y="269"/>
                    </a:lnTo>
                    <a:cubicBezTo>
                      <a:pt x="1593" y="79"/>
                      <a:pt x="1383" y="0"/>
                      <a:pt x="1184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1"/>
              <p:cNvSpPr/>
              <p:nvPr/>
            </p:nvSpPr>
            <p:spPr>
              <a:xfrm>
                <a:off x="2886650" y="1808925"/>
                <a:ext cx="140125" cy="122625"/>
              </a:xfrm>
              <a:custGeom>
                <a:rect b="b" l="l" r="r" t="t"/>
                <a:pathLst>
                  <a:path extrusionOk="0" h="4905" w="5605">
                    <a:moveTo>
                      <a:pt x="4342" y="1"/>
                    </a:moveTo>
                    <a:cubicBezTo>
                      <a:pt x="4144" y="1"/>
                      <a:pt x="3938" y="78"/>
                      <a:pt x="3755" y="261"/>
                    </a:cubicBezTo>
                    <a:lnTo>
                      <a:pt x="613" y="3465"/>
                    </a:lnTo>
                    <a:cubicBezTo>
                      <a:pt x="1" y="4077"/>
                      <a:pt x="539" y="4904"/>
                      <a:pt x="1184" y="4904"/>
                    </a:cubicBezTo>
                    <a:cubicBezTo>
                      <a:pt x="1384" y="4904"/>
                      <a:pt x="1594" y="4825"/>
                      <a:pt x="1783" y="4636"/>
                    </a:cubicBezTo>
                    <a:lnTo>
                      <a:pt x="4987" y="1493"/>
                    </a:lnTo>
                    <a:cubicBezTo>
                      <a:pt x="5605" y="875"/>
                      <a:pt x="5013" y="1"/>
                      <a:pt x="434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1"/>
              <p:cNvSpPr/>
              <p:nvPr/>
            </p:nvSpPr>
            <p:spPr>
              <a:xfrm>
                <a:off x="1492650" y="2115250"/>
                <a:ext cx="150750" cy="133600"/>
              </a:xfrm>
              <a:custGeom>
                <a:rect b="b" l="l" r="r" t="t"/>
                <a:pathLst>
                  <a:path extrusionOk="0" h="5344" w="6030">
                    <a:moveTo>
                      <a:pt x="1184" y="1"/>
                    </a:moveTo>
                    <a:cubicBezTo>
                      <a:pt x="538" y="1"/>
                      <a:pt x="0" y="828"/>
                      <a:pt x="612" y="1440"/>
                    </a:cubicBezTo>
                    <a:lnTo>
                      <a:pt x="4247" y="5075"/>
                    </a:lnTo>
                    <a:cubicBezTo>
                      <a:pt x="4422" y="5264"/>
                      <a:pt x="4624" y="5344"/>
                      <a:pt x="4820" y="5344"/>
                    </a:cubicBezTo>
                    <a:cubicBezTo>
                      <a:pt x="5455" y="5344"/>
                      <a:pt x="6029" y="4516"/>
                      <a:pt x="5418" y="3904"/>
                    </a:cubicBezTo>
                    <a:lnTo>
                      <a:pt x="1782" y="269"/>
                    </a:lnTo>
                    <a:cubicBezTo>
                      <a:pt x="1593" y="80"/>
                      <a:pt x="1383" y="1"/>
                      <a:pt x="1184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1"/>
              <p:cNvSpPr/>
              <p:nvPr/>
            </p:nvSpPr>
            <p:spPr>
              <a:xfrm>
                <a:off x="1722325" y="2296375"/>
                <a:ext cx="147425" cy="132350"/>
              </a:xfrm>
              <a:custGeom>
                <a:rect b="b" l="l" r="r" t="t"/>
                <a:pathLst>
                  <a:path extrusionOk="0" h="5294" w="5897">
                    <a:moveTo>
                      <a:pt x="4728" y="1"/>
                    </a:moveTo>
                    <a:cubicBezTo>
                      <a:pt x="4525" y="1"/>
                      <a:pt x="4310" y="87"/>
                      <a:pt x="4117" y="295"/>
                    </a:cubicBezTo>
                    <a:lnTo>
                      <a:pt x="482" y="3930"/>
                    </a:lnTo>
                    <a:cubicBezTo>
                      <a:pt x="1" y="4555"/>
                      <a:pt x="534" y="5294"/>
                      <a:pt x="1173" y="5294"/>
                    </a:cubicBezTo>
                    <a:cubicBezTo>
                      <a:pt x="1352" y="5294"/>
                      <a:pt x="1539" y="5236"/>
                      <a:pt x="1714" y="5101"/>
                    </a:cubicBezTo>
                    <a:lnTo>
                      <a:pt x="5288" y="1465"/>
                    </a:lnTo>
                    <a:cubicBezTo>
                      <a:pt x="5896" y="857"/>
                      <a:pt x="5368" y="1"/>
                      <a:pt x="4728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1"/>
              <p:cNvSpPr/>
              <p:nvPr/>
            </p:nvSpPr>
            <p:spPr>
              <a:xfrm>
                <a:off x="2138050" y="2081375"/>
                <a:ext cx="140125" cy="122600"/>
              </a:xfrm>
              <a:custGeom>
                <a:rect b="b" l="l" r="r" t="t"/>
                <a:pathLst>
                  <a:path extrusionOk="0" h="4904" w="5605">
                    <a:moveTo>
                      <a:pt x="1209" y="0"/>
                    </a:moveTo>
                    <a:cubicBezTo>
                      <a:pt x="575" y="0"/>
                      <a:pt x="0" y="828"/>
                      <a:pt x="612" y="1439"/>
                    </a:cubicBezTo>
                    <a:cubicBezTo>
                      <a:pt x="1660" y="2487"/>
                      <a:pt x="2707" y="3596"/>
                      <a:pt x="3754" y="4643"/>
                    </a:cubicBezTo>
                    <a:cubicBezTo>
                      <a:pt x="3938" y="4826"/>
                      <a:pt x="4143" y="4903"/>
                      <a:pt x="4342" y="4903"/>
                    </a:cubicBezTo>
                    <a:cubicBezTo>
                      <a:pt x="5013" y="4903"/>
                      <a:pt x="5605" y="4029"/>
                      <a:pt x="4987" y="3411"/>
                    </a:cubicBezTo>
                    <a:cubicBezTo>
                      <a:pt x="3939" y="2364"/>
                      <a:pt x="2892" y="1316"/>
                      <a:pt x="1783" y="269"/>
                    </a:cubicBezTo>
                    <a:cubicBezTo>
                      <a:pt x="1608" y="79"/>
                      <a:pt x="1406" y="0"/>
                      <a:pt x="1209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1"/>
              <p:cNvSpPr/>
              <p:nvPr/>
            </p:nvSpPr>
            <p:spPr>
              <a:xfrm>
                <a:off x="2104025" y="2341900"/>
                <a:ext cx="140275" cy="122400"/>
              </a:xfrm>
              <a:custGeom>
                <a:rect b="b" l="l" r="r" t="t"/>
                <a:pathLst>
                  <a:path extrusionOk="0" h="4896" w="5611">
                    <a:moveTo>
                      <a:pt x="4376" y="1"/>
                    </a:moveTo>
                    <a:cubicBezTo>
                      <a:pt x="4185" y="1"/>
                      <a:pt x="3991" y="77"/>
                      <a:pt x="3822" y="261"/>
                    </a:cubicBezTo>
                    <a:lnTo>
                      <a:pt x="618" y="3464"/>
                    </a:lnTo>
                    <a:cubicBezTo>
                      <a:pt x="1" y="4034"/>
                      <a:pt x="590" y="4896"/>
                      <a:pt x="1259" y="4896"/>
                    </a:cubicBezTo>
                    <a:cubicBezTo>
                      <a:pt x="1459" y="4896"/>
                      <a:pt x="1666" y="4819"/>
                      <a:pt x="1850" y="4635"/>
                    </a:cubicBezTo>
                    <a:cubicBezTo>
                      <a:pt x="2897" y="3588"/>
                      <a:pt x="3945" y="2540"/>
                      <a:pt x="4992" y="1493"/>
                    </a:cubicBezTo>
                    <a:cubicBezTo>
                      <a:pt x="5610" y="875"/>
                      <a:pt x="5018" y="1"/>
                      <a:pt x="4376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1"/>
              <p:cNvSpPr/>
              <p:nvPr/>
            </p:nvSpPr>
            <p:spPr>
              <a:xfrm>
                <a:off x="1333825" y="2580650"/>
                <a:ext cx="140275" cy="122400"/>
              </a:xfrm>
              <a:custGeom>
                <a:rect b="b" l="l" r="r" t="t"/>
                <a:pathLst>
                  <a:path extrusionOk="0" h="4896" w="5611">
                    <a:moveTo>
                      <a:pt x="1263" y="1"/>
                    </a:moveTo>
                    <a:cubicBezTo>
                      <a:pt x="593" y="1"/>
                      <a:pt x="1" y="875"/>
                      <a:pt x="619" y="1493"/>
                    </a:cubicBezTo>
                    <a:lnTo>
                      <a:pt x="3822" y="4635"/>
                    </a:lnTo>
                    <a:cubicBezTo>
                      <a:pt x="4006" y="4818"/>
                      <a:pt x="4208" y="4895"/>
                      <a:pt x="4402" y="4895"/>
                    </a:cubicBezTo>
                    <a:cubicBezTo>
                      <a:pt x="5056" y="4895"/>
                      <a:pt x="5611" y="4021"/>
                      <a:pt x="4993" y="3403"/>
                    </a:cubicBezTo>
                    <a:lnTo>
                      <a:pt x="1851" y="261"/>
                    </a:lnTo>
                    <a:cubicBezTo>
                      <a:pt x="1668" y="78"/>
                      <a:pt x="1462" y="1"/>
                      <a:pt x="1263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1"/>
              <p:cNvSpPr/>
              <p:nvPr/>
            </p:nvSpPr>
            <p:spPr>
              <a:xfrm>
                <a:off x="1627925" y="2738400"/>
                <a:ext cx="140500" cy="122675"/>
              </a:xfrm>
              <a:custGeom>
                <a:rect b="b" l="l" r="r" t="t"/>
                <a:pathLst>
                  <a:path extrusionOk="0" h="4907" w="5620">
                    <a:moveTo>
                      <a:pt x="4339" y="0"/>
                    </a:moveTo>
                    <a:cubicBezTo>
                      <a:pt x="4144" y="0"/>
                      <a:pt x="3944" y="70"/>
                      <a:pt x="3765" y="235"/>
                    </a:cubicBezTo>
                    <a:lnTo>
                      <a:pt x="623" y="3439"/>
                    </a:lnTo>
                    <a:cubicBezTo>
                      <a:pt x="1" y="4061"/>
                      <a:pt x="568" y="4907"/>
                      <a:pt x="1228" y="4907"/>
                    </a:cubicBezTo>
                    <a:cubicBezTo>
                      <a:pt x="1417" y="4907"/>
                      <a:pt x="1615" y="4837"/>
                      <a:pt x="1794" y="4672"/>
                    </a:cubicBezTo>
                    <a:lnTo>
                      <a:pt x="4997" y="1468"/>
                    </a:lnTo>
                    <a:cubicBezTo>
                      <a:pt x="5620" y="846"/>
                      <a:pt x="5015" y="0"/>
                      <a:pt x="4339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1"/>
              <p:cNvSpPr/>
              <p:nvPr/>
            </p:nvSpPr>
            <p:spPr>
              <a:xfrm>
                <a:off x="2104150" y="2682100"/>
                <a:ext cx="125950" cy="108625"/>
              </a:xfrm>
              <a:custGeom>
                <a:rect b="b" l="l" r="r" t="t"/>
                <a:pathLst>
                  <a:path extrusionOk="0" h="4345" w="5038">
                    <a:moveTo>
                      <a:pt x="1237" y="1"/>
                    </a:moveTo>
                    <a:cubicBezTo>
                      <a:pt x="575" y="1"/>
                      <a:pt x="1" y="828"/>
                      <a:pt x="613" y="1440"/>
                    </a:cubicBezTo>
                    <a:lnTo>
                      <a:pt x="3385" y="4151"/>
                    </a:lnTo>
                    <a:cubicBezTo>
                      <a:pt x="3547" y="4286"/>
                      <a:pt x="3724" y="4344"/>
                      <a:pt x="3895" y="4344"/>
                    </a:cubicBezTo>
                    <a:cubicBezTo>
                      <a:pt x="4504" y="4344"/>
                      <a:pt x="5037" y="3606"/>
                      <a:pt x="4556" y="2980"/>
                    </a:cubicBezTo>
                    <a:lnTo>
                      <a:pt x="1845" y="269"/>
                    </a:lnTo>
                    <a:cubicBezTo>
                      <a:pt x="1656" y="80"/>
                      <a:pt x="1442" y="1"/>
                      <a:pt x="1237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1"/>
              <p:cNvSpPr/>
              <p:nvPr/>
            </p:nvSpPr>
            <p:spPr>
              <a:xfrm>
                <a:off x="2579875" y="2703875"/>
                <a:ext cx="129600" cy="112525"/>
              </a:xfrm>
              <a:custGeom>
                <a:rect b="b" l="l" r="r" t="t"/>
                <a:pathLst>
                  <a:path extrusionOk="0" h="4501" w="5184">
                    <a:moveTo>
                      <a:pt x="3921" y="1"/>
                    </a:moveTo>
                    <a:cubicBezTo>
                      <a:pt x="3722" y="1"/>
                      <a:pt x="3516" y="78"/>
                      <a:pt x="3333" y="261"/>
                    </a:cubicBezTo>
                    <a:lnTo>
                      <a:pt x="622" y="3033"/>
                    </a:lnTo>
                    <a:cubicBezTo>
                      <a:pt x="0" y="3656"/>
                      <a:pt x="605" y="4501"/>
                      <a:pt x="1281" y="4501"/>
                    </a:cubicBezTo>
                    <a:cubicBezTo>
                      <a:pt x="1475" y="4501"/>
                      <a:pt x="1676" y="4431"/>
                      <a:pt x="1855" y="4266"/>
                    </a:cubicBezTo>
                    <a:lnTo>
                      <a:pt x="4566" y="1493"/>
                    </a:lnTo>
                    <a:cubicBezTo>
                      <a:pt x="5183" y="875"/>
                      <a:pt x="4592" y="1"/>
                      <a:pt x="3921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1"/>
              <p:cNvSpPr/>
              <p:nvPr/>
            </p:nvSpPr>
            <p:spPr>
              <a:xfrm>
                <a:off x="1380825" y="3169075"/>
                <a:ext cx="137950" cy="121325"/>
              </a:xfrm>
              <a:custGeom>
                <a:rect b="b" l="l" r="r" t="t"/>
                <a:pathLst>
                  <a:path extrusionOk="0" h="4853" w="5518">
                    <a:moveTo>
                      <a:pt x="4309" y="0"/>
                    </a:moveTo>
                    <a:cubicBezTo>
                      <a:pt x="4115" y="0"/>
                      <a:pt x="3912" y="77"/>
                      <a:pt x="3729" y="260"/>
                    </a:cubicBezTo>
                    <a:lnTo>
                      <a:pt x="525" y="3464"/>
                    </a:lnTo>
                    <a:cubicBezTo>
                      <a:pt x="0" y="4085"/>
                      <a:pt x="547" y="4853"/>
                      <a:pt x="1193" y="4853"/>
                    </a:cubicBezTo>
                    <a:cubicBezTo>
                      <a:pt x="1381" y="4853"/>
                      <a:pt x="1577" y="4788"/>
                      <a:pt x="1758" y="4635"/>
                    </a:cubicBezTo>
                    <a:lnTo>
                      <a:pt x="4900" y="1493"/>
                    </a:lnTo>
                    <a:cubicBezTo>
                      <a:pt x="5518" y="875"/>
                      <a:pt x="4963" y="0"/>
                      <a:pt x="4309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1"/>
              <p:cNvSpPr/>
              <p:nvPr/>
            </p:nvSpPr>
            <p:spPr>
              <a:xfrm>
                <a:off x="1852975" y="3092400"/>
                <a:ext cx="41600" cy="186025"/>
              </a:xfrm>
              <a:custGeom>
                <a:rect b="b" l="l" r="r" t="t"/>
                <a:pathLst>
                  <a:path extrusionOk="0" h="7441" w="1664">
                    <a:moveTo>
                      <a:pt x="832" y="0"/>
                    </a:moveTo>
                    <a:cubicBezTo>
                      <a:pt x="432" y="0"/>
                      <a:pt x="31" y="247"/>
                      <a:pt x="0" y="740"/>
                    </a:cubicBezTo>
                    <a:lnTo>
                      <a:pt x="0" y="6655"/>
                    </a:lnTo>
                    <a:cubicBezTo>
                      <a:pt x="31" y="7178"/>
                      <a:pt x="432" y="7440"/>
                      <a:pt x="832" y="7440"/>
                    </a:cubicBezTo>
                    <a:cubicBezTo>
                      <a:pt x="1233" y="7440"/>
                      <a:pt x="1633" y="7178"/>
                      <a:pt x="1664" y="6655"/>
                    </a:cubicBezTo>
                    <a:lnTo>
                      <a:pt x="1664" y="740"/>
                    </a:lnTo>
                    <a:cubicBezTo>
                      <a:pt x="1633" y="247"/>
                      <a:pt x="1233" y="0"/>
                      <a:pt x="832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1"/>
              <p:cNvSpPr/>
              <p:nvPr/>
            </p:nvSpPr>
            <p:spPr>
              <a:xfrm>
                <a:off x="2261175" y="3148225"/>
                <a:ext cx="41600" cy="118250"/>
              </a:xfrm>
              <a:custGeom>
                <a:rect b="b" l="l" r="r" t="t"/>
                <a:pathLst>
                  <a:path extrusionOk="0" h="4730" w="1664">
                    <a:moveTo>
                      <a:pt x="832" y="1"/>
                    </a:moveTo>
                    <a:cubicBezTo>
                      <a:pt x="431" y="1"/>
                      <a:pt x="31" y="263"/>
                      <a:pt x="0" y="786"/>
                    </a:cubicBezTo>
                    <a:lnTo>
                      <a:pt x="0" y="3990"/>
                    </a:lnTo>
                    <a:cubicBezTo>
                      <a:pt x="31" y="4483"/>
                      <a:pt x="431" y="4730"/>
                      <a:pt x="832" y="4730"/>
                    </a:cubicBezTo>
                    <a:cubicBezTo>
                      <a:pt x="1232" y="4730"/>
                      <a:pt x="1633" y="4483"/>
                      <a:pt x="1664" y="3990"/>
                    </a:cubicBezTo>
                    <a:lnTo>
                      <a:pt x="1664" y="786"/>
                    </a:lnTo>
                    <a:cubicBezTo>
                      <a:pt x="1633" y="263"/>
                      <a:pt x="1232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1"/>
              <p:cNvSpPr/>
              <p:nvPr/>
            </p:nvSpPr>
            <p:spPr>
              <a:xfrm>
                <a:off x="2714025" y="3012675"/>
                <a:ext cx="43150" cy="117875"/>
              </a:xfrm>
              <a:custGeom>
                <a:rect b="b" l="l" r="r" t="t"/>
                <a:pathLst>
                  <a:path extrusionOk="0" h="4715" w="1726">
                    <a:moveTo>
                      <a:pt x="840" y="1"/>
                    </a:moveTo>
                    <a:cubicBezTo>
                      <a:pt x="432" y="1"/>
                      <a:pt x="31" y="262"/>
                      <a:pt x="1" y="786"/>
                    </a:cubicBezTo>
                    <a:lnTo>
                      <a:pt x="1" y="3929"/>
                    </a:lnTo>
                    <a:cubicBezTo>
                      <a:pt x="31" y="4452"/>
                      <a:pt x="432" y="4714"/>
                      <a:pt x="840" y="4714"/>
                    </a:cubicBezTo>
                    <a:cubicBezTo>
                      <a:pt x="1248" y="4714"/>
                      <a:pt x="1664" y="4452"/>
                      <a:pt x="1726" y="3929"/>
                    </a:cubicBezTo>
                    <a:lnTo>
                      <a:pt x="1726" y="786"/>
                    </a:lnTo>
                    <a:cubicBezTo>
                      <a:pt x="1664" y="262"/>
                      <a:pt x="1248" y="1"/>
                      <a:pt x="84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1"/>
              <p:cNvSpPr/>
              <p:nvPr/>
            </p:nvSpPr>
            <p:spPr>
              <a:xfrm>
                <a:off x="3001275" y="2919525"/>
                <a:ext cx="137950" cy="121350"/>
              </a:xfrm>
              <a:custGeom>
                <a:rect b="b" l="l" r="r" t="t"/>
                <a:pathLst>
                  <a:path extrusionOk="0" h="4854" w="5518">
                    <a:moveTo>
                      <a:pt x="4309" y="1"/>
                    </a:moveTo>
                    <a:cubicBezTo>
                      <a:pt x="4115" y="1"/>
                      <a:pt x="3912" y="78"/>
                      <a:pt x="3729" y="261"/>
                    </a:cubicBezTo>
                    <a:lnTo>
                      <a:pt x="525" y="3465"/>
                    </a:lnTo>
                    <a:cubicBezTo>
                      <a:pt x="0" y="4085"/>
                      <a:pt x="547" y="4853"/>
                      <a:pt x="1193" y="4853"/>
                    </a:cubicBezTo>
                    <a:cubicBezTo>
                      <a:pt x="1381" y="4853"/>
                      <a:pt x="1577" y="4788"/>
                      <a:pt x="1758" y="4635"/>
                    </a:cubicBezTo>
                    <a:lnTo>
                      <a:pt x="4900" y="1493"/>
                    </a:lnTo>
                    <a:cubicBezTo>
                      <a:pt x="5518" y="875"/>
                      <a:pt x="4963" y="1"/>
                      <a:pt x="4309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1"/>
              <p:cNvSpPr/>
              <p:nvPr/>
            </p:nvSpPr>
            <p:spPr>
              <a:xfrm>
                <a:off x="1526600" y="3531775"/>
                <a:ext cx="140050" cy="123200"/>
              </a:xfrm>
              <a:custGeom>
                <a:rect b="b" l="l" r="r" t="t"/>
                <a:pathLst>
                  <a:path extrusionOk="0" h="4928" w="5602">
                    <a:moveTo>
                      <a:pt x="1200" y="0"/>
                    </a:moveTo>
                    <a:cubicBezTo>
                      <a:pt x="531" y="0"/>
                      <a:pt x="0" y="870"/>
                      <a:pt x="609" y="1526"/>
                    </a:cubicBezTo>
                    <a:lnTo>
                      <a:pt x="3752" y="4668"/>
                    </a:lnTo>
                    <a:cubicBezTo>
                      <a:pt x="3935" y="4851"/>
                      <a:pt x="4140" y="4928"/>
                      <a:pt x="4339" y="4928"/>
                    </a:cubicBezTo>
                    <a:cubicBezTo>
                      <a:pt x="5010" y="4928"/>
                      <a:pt x="5602" y="4053"/>
                      <a:pt x="4984" y="3436"/>
                    </a:cubicBezTo>
                    <a:lnTo>
                      <a:pt x="1842" y="293"/>
                    </a:lnTo>
                    <a:cubicBezTo>
                      <a:pt x="1635" y="87"/>
                      <a:pt x="1410" y="0"/>
                      <a:pt x="1200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1"/>
              <p:cNvSpPr/>
              <p:nvPr/>
            </p:nvSpPr>
            <p:spPr>
              <a:xfrm>
                <a:off x="1943850" y="3590300"/>
                <a:ext cx="41625" cy="140975"/>
              </a:xfrm>
              <a:custGeom>
                <a:rect b="b" l="l" r="r" t="t"/>
                <a:pathLst>
                  <a:path extrusionOk="0" h="5639" w="1665">
                    <a:moveTo>
                      <a:pt x="832" y="1"/>
                    </a:moveTo>
                    <a:cubicBezTo>
                      <a:pt x="432" y="1"/>
                      <a:pt x="31" y="263"/>
                      <a:pt x="1" y="787"/>
                    </a:cubicBezTo>
                    <a:lnTo>
                      <a:pt x="1" y="4853"/>
                    </a:lnTo>
                    <a:cubicBezTo>
                      <a:pt x="31" y="5377"/>
                      <a:pt x="432" y="5639"/>
                      <a:pt x="832" y="5639"/>
                    </a:cubicBezTo>
                    <a:cubicBezTo>
                      <a:pt x="1233" y="5639"/>
                      <a:pt x="1633" y="5377"/>
                      <a:pt x="1664" y="4853"/>
                    </a:cubicBezTo>
                    <a:lnTo>
                      <a:pt x="1664" y="787"/>
                    </a:lnTo>
                    <a:cubicBezTo>
                      <a:pt x="1633" y="263"/>
                      <a:pt x="1233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1"/>
              <p:cNvSpPr/>
              <p:nvPr/>
            </p:nvSpPr>
            <p:spPr>
              <a:xfrm>
                <a:off x="1628200" y="3883575"/>
                <a:ext cx="151125" cy="133600"/>
              </a:xfrm>
              <a:custGeom>
                <a:rect b="b" l="l" r="r" t="t"/>
                <a:pathLst>
                  <a:path extrusionOk="0" h="5344" w="6045">
                    <a:moveTo>
                      <a:pt x="1237" y="1"/>
                    </a:moveTo>
                    <a:cubicBezTo>
                      <a:pt x="574" y="1"/>
                      <a:pt x="0" y="828"/>
                      <a:pt x="612" y="1440"/>
                    </a:cubicBezTo>
                    <a:lnTo>
                      <a:pt x="4247" y="5075"/>
                    </a:lnTo>
                    <a:cubicBezTo>
                      <a:pt x="4436" y="5265"/>
                      <a:pt x="4646" y="5344"/>
                      <a:pt x="4847" y="5344"/>
                    </a:cubicBezTo>
                    <a:cubicBezTo>
                      <a:pt x="5495" y="5344"/>
                      <a:pt x="6044" y="4516"/>
                      <a:pt x="5479" y="3905"/>
                    </a:cubicBezTo>
                    <a:cubicBezTo>
                      <a:pt x="4247" y="2672"/>
                      <a:pt x="3015" y="1440"/>
                      <a:pt x="1844" y="269"/>
                    </a:cubicBezTo>
                    <a:cubicBezTo>
                      <a:pt x="1655" y="80"/>
                      <a:pt x="1442" y="1"/>
                      <a:pt x="1237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1"/>
              <p:cNvSpPr/>
              <p:nvPr/>
            </p:nvSpPr>
            <p:spPr>
              <a:xfrm>
                <a:off x="1939225" y="4099775"/>
                <a:ext cx="118650" cy="41625"/>
              </a:xfrm>
              <a:custGeom>
                <a:rect b="b" l="l" r="r" t="t"/>
                <a:pathLst>
                  <a:path extrusionOk="0" h="1665" w="4746">
                    <a:moveTo>
                      <a:pt x="987" y="1"/>
                    </a:moveTo>
                    <a:cubicBezTo>
                      <a:pt x="1" y="62"/>
                      <a:pt x="1" y="1603"/>
                      <a:pt x="987" y="1664"/>
                    </a:cubicBezTo>
                    <a:lnTo>
                      <a:pt x="3759" y="1664"/>
                    </a:lnTo>
                    <a:cubicBezTo>
                      <a:pt x="4745" y="1603"/>
                      <a:pt x="4745" y="62"/>
                      <a:pt x="3759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1"/>
              <p:cNvSpPr/>
              <p:nvPr/>
            </p:nvSpPr>
            <p:spPr>
              <a:xfrm>
                <a:off x="1968600" y="4382650"/>
                <a:ext cx="127650" cy="110500"/>
              </a:xfrm>
              <a:custGeom>
                <a:rect b="b" l="l" r="r" t="t"/>
                <a:pathLst>
                  <a:path extrusionOk="0" h="4420" w="5106">
                    <a:moveTo>
                      <a:pt x="1184" y="1"/>
                    </a:moveTo>
                    <a:cubicBezTo>
                      <a:pt x="539" y="1"/>
                      <a:pt x="1" y="828"/>
                      <a:pt x="613" y="1440"/>
                    </a:cubicBezTo>
                    <a:cubicBezTo>
                      <a:pt x="1475" y="2364"/>
                      <a:pt x="2399" y="3227"/>
                      <a:pt x="3324" y="4151"/>
                    </a:cubicBezTo>
                    <a:cubicBezTo>
                      <a:pt x="3513" y="4340"/>
                      <a:pt x="3723" y="4419"/>
                      <a:pt x="3922" y="4419"/>
                    </a:cubicBezTo>
                    <a:cubicBezTo>
                      <a:pt x="4568" y="4419"/>
                      <a:pt x="5106" y="3592"/>
                      <a:pt x="4494" y="2980"/>
                    </a:cubicBezTo>
                    <a:cubicBezTo>
                      <a:pt x="3632" y="2056"/>
                      <a:pt x="2707" y="1132"/>
                      <a:pt x="1783" y="269"/>
                    </a:cubicBezTo>
                    <a:cubicBezTo>
                      <a:pt x="1594" y="80"/>
                      <a:pt x="1384" y="1"/>
                      <a:pt x="1184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1"/>
              <p:cNvSpPr/>
              <p:nvPr/>
            </p:nvSpPr>
            <p:spPr>
              <a:xfrm>
                <a:off x="2205825" y="4372500"/>
                <a:ext cx="126925" cy="109875"/>
              </a:xfrm>
              <a:custGeom>
                <a:rect b="b" l="l" r="r" t="t"/>
                <a:pathLst>
                  <a:path extrusionOk="0" h="4395" w="5077">
                    <a:moveTo>
                      <a:pt x="3902" y="1"/>
                    </a:moveTo>
                    <a:cubicBezTo>
                      <a:pt x="3710" y="1"/>
                      <a:pt x="3508" y="73"/>
                      <a:pt x="3323" y="244"/>
                    </a:cubicBezTo>
                    <a:cubicBezTo>
                      <a:pt x="2461" y="1107"/>
                      <a:pt x="1536" y="2031"/>
                      <a:pt x="612" y="2955"/>
                    </a:cubicBezTo>
                    <a:cubicBezTo>
                      <a:pt x="0" y="3567"/>
                      <a:pt x="575" y="4394"/>
                      <a:pt x="1237" y="4394"/>
                    </a:cubicBezTo>
                    <a:cubicBezTo>
                      <a:pt x="1442" y="4394"/>
                      <a:pt x="1655" y="4315"/>
                      <a:pt x="1844" y="4126"/>
                    </a:cubicBezTo>
                    <a:lnTo>
                      <a:pt x="4555" y="1415"/>
                    </a:lnTo>
                    <a:cubicBezTo>
                      <a:pt x="5076" y="799"/>
                      <a:pt x="4541" y="1"/>
                      <a:pt x="390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1"/>
              <p:cNvSpPr/>
              <p:nvPr/>
            </p:nvSpPr>
            <p:spPr>
              <a:xfrm>
                <a:off x="4177475" y="947675"/>
                <a:ext cx="129450" cy="111175"/>
              </a:xfrm>
              <a:custGeom>
                <a:rect b="b" l="l" r="r" t="t"/>
                <a:pathLst>
                  <a:path extrusionOk="0" h="4447" w="5178">
                    <a:moveTo>
                      <a:pt x="1237" y="0"/>
                    </a:moveTo>
                    <a:cubicBezTo>
                      <a:pt x="575" y="0"/>
                      <a:pt x="0" y="828"/>
                      <a:pt x="612" y="1439"/>
                    </a:cubicBezTo>
                    <a:lnTo>
                      <a:pt x="3385" y="4212"/>
                    </a:lnTo>
                    <a:cubicBezTo>
                      <a:pt x="3550" y="4377"/>
                      <a:pt x="3740" y="4447"/>
                      <a:pt x="3926" y="4447"/>
                    </a:cubicBezTo>
                    <a:cubicBezTo>
                      <a:pt x="4573" y="4447"/>
                      <a:pt x="5178" y="3602"/>
                      <a:pt x="4555" y="2980"/>
                    </a:cubicBezTo>
                    <a:lnTo>
                      <a:pt x="1844" y="269"/>
                    </a:lnTo>
                    <a:cubicBezTo>
                      <a:pt x="1655" y="79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1"/>
              <p:cNvSpPr/>
              <p:nvPr/>
            </p:nvSpPr>
            <p:spPr>
              <a:xfrm>
                <a:off x="4607125" y="733325"/>
                <a:ext cx="41600" cy="166400"/>
              </a:xfrm>
              <a:custGeom>
                <a:rect b="b" l="l" r="r" t="t"/>
                <a:pathLst>
                  <a:path extrusionOk="0" h="6656" w="1664">
                    <a:moveTo>
                      <a:pt x="832" y="1"/>
                    </a:moveTo>
                    <a:cubicBezTo>
                      <a:pt x="416" y="1"/>
                      <a:pt x="0" y="278"/>
                      <a:pt x="0" y="833"/>
                    </a:cubicBezTo>
                    <a:lnTo>
                      <a:pt x="0" y="5824"/>
                    </a:lnTo>
                    <a:cubicBezTo>
                      <a:pt x="0" y="6378"/>
                      <a:pt x="416" y="6655"/>
                      <a:pt x="832" y="6655"/>
                    </a:cubicBezTo>
                    <a:cubicBezTo>
                      <a:pt x="1248" y="6655"/>
                      <a:pt x="1664" y="6378"/>
                      <a:pt x="1664" y="5824"/>
                    </a:cubicBezTo>
                    <a:lnTo>
                      <a:pt x="1664" y="833"/>
                    </a:lnTo>
                    <a:cubicBezTo>
                      <a:pt x="1664" y="278"/>
                      <a:pt x="1248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1"/>
              <p:cNvSpPr/>
              <p:nvPr/>
            </p:nvSpPr>
            <p:spPr>
              <a:xfrm>
                <a:off x="4530200" y="1095550"/>
                <a:ext cx="147750" cy="130925"/>
              </a:xfrm>
              <a:custGeom>
                <a:rect b="b" l="l" r="r" t="t"/>
                <a:pathLst>
                  <a:path extrusionOk="0" h="5237" w="5910">
                    <a:moveTo>
                      <a:pt x="1238" y="0"/>
                    </a:moveTo>
                    <a:cubicBezTo>
                      <a:pt x="575" y="0"/>
                      <a:pt x="1" y="828"/>
                      <a:pt x="613" y="1439"/>
                    </a:cubicBezTo>
                    <a:lnTo>
                      <a:pt x="4248" y="5074"/>
                    </a:lnTo>
                    <a:cubicBezTo>
                      <a:pt x="4411" y="5187"/>
                      <a:pt x="4581" y="5236"/>
                      <a:pt x="4744" y="5236"/>
                    </a:cubicBezTo>
                    <a:cubicBezTo>
                      <a:pt x="5383" y="5236"/>
                      <a:pt x="5910" y="4481"/>
                      <a:pt x="5419" y="3842"/>
                    </a:cubicBezTo>
                    <a:lnTo>
                      <a:pt x="1845" y="269"/>
                    </a:lnTo>
                    <a:cubicBezTo>
                      <a:pt x="1656" y="79"/>
                      <a:pt x="1442" y="0"/>
                      <a:pt x="1238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1"/>
              <p:cNvSpPr/>
              <p:nvPr/>
            </p:nvSpPr>
            <p:spPr>
              <a:xfrm>
                <a:off x="4993850" y="800000"/>
                <a:ext cx="106250" cy="88725"/>
              </a:xfrm>
              <a:custGeom>
                <a:rect b="b" l="l" r="r" t="t"/>
                <a:pathLst>
                  <a:path extrusionOk="0" h="3549" w="4250">
                    <a:moveTo>
                      <a:pt x="3015" y="1"/>
                    </a:moveTo>
                    <a:cubicBezTo>
                      <a:pt x="2825" y="1"/>
                      <a:pt x="2630" y="78"/>
                      <a:pt x="2461" y="261"/>
                    </a:cubicBezTo>
                    <a:lnTo>
                      <a:pt x="613" y="2109"/>
                    </a:lnTo>
                    <a:cubicBezTo>
                      <a:pt x="1" y="2721"/>
                      <a:pt x="575" y="3548"/>
                      <a:pt x="1237" y="3548"/>
                    </a:cubicBezTo>
                    <a:cubicBezTo>
                      <a:pt x="1442" y="3548"/>
                      <a:pt x="1656" y="3469"/>
                      <a:pt x="1845" y="3280"/>
                    </a:cubicBezTo>
                    <a:lnTo>
                      <a:pt x="3632" y="1493"/>
                    </a:lnTo>
                    <a:cubicBezTo>
                      <a:pt x="4249" y="875"/>
                      <a:pt x="3658" y="1"/>
                      <a:pt x="3015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1"/>
              <p:cNvSpPr/>
              <p:nvPr/>
            </p:nvSpPr>
            <p:spPr>
              <a:xfrm>
                <a:off x="4926075" y="1038550"/>
                <a:ext cx="162150" cy="145075"/>
              </a:xfrm>
              <a:custGeom>
                <a:rect b="b" l="l" r="r" t="t"/>
                <a:pathLst>
                  <a:path extrusionOk="0" h="5803" w="6486">
                    <a:moveTo>
                      <a:pt x="1237" y="0"/>
                    </a:moveTo>
                    <a:cubicBezTo>
                      <a:pt x="575" y="0"/>
                      <a:pt x="1" y="828"/>
                      <a:pt x="613" y="1440"/>
                    </a:cubicBezTo>
                    <a:lnTo>
                      <a:pt x="4679" y="5568"/>
                    </a:lnTo>
                    <a:cubicBezTo>
                      <a:pt x="4858" y="5733"/>
                      <a:pt x="5055" y="5803"/>
                      <a:pt x="5246" y="5803"/>
                    </a:cubicBezTo>
                    <a:cubicBezTo>
                      <a:pt x="5908" y="5803"/>
                      <a:pt x="6486" y="4958"/>
                      <a:pt x="5911" y="4335"/>
                    </a:cubicBezTo>
                    <a:lnTo>
                      <a:pt x="1845" y="269"/>
                    </a:lnTo>
                    <a:cubicBezTo>
                      <a:pt x="1656" y="80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1"/>
              <p:cNvSpPr/>
              <p:nvPr/>
            </p:nvSpPr>
            <p:spPr>
              <a:xfrm>
                <a:off x="5334125" y="1130075"/>
                <a:ext cx="171750" cy="155850"/>
              </a:xfrm>
              <a:custGeom>
                <a:rect b="b" l="l" r="r" t="t"/>
                <a:pathLst>
                  <a:path extrusionOk="0" h="6234" w="6870">
                    <a:moveTo>
                      <a:pt x="5695" y="0"/>
                    </a:moveTo>
                    <a:cubicBezTo>
                      <a:pt x="5503" y="0"/>
                      <a:pt x="5301" y="72"/>
                      <a:pt x="5116" y="243"/>
                    </a:cubicBezTo>
                    <a:lnTo>
                      <a:pt x="618" y="4741"/>
                    </a:lnTo>
                    <a:cubicBezTo>
                      <a:pt x="0" y="5359"/>
                      <a:pt x="556" y="6233"/>
                      <a:pt x="1209" y="6233"/>
                    </a:cubicBezTo>
                    <a:cubicBezTo>
                      <a:pt x="1403" y="6233"/>
                      <a:pt x="1606" y="6156"/>
                      <a:pt x="1789" y="5973"/>
                    </a:cubicBezTo>
                    <a:cubicBezTo>
                      <a:pt x="3329" y="4433"/>
                      <a:pt x="4808" y="2893"/>
                      <a:pt x="6348" y="1414"/>
                    </a:cubicBezTo>
                    <a:cubicBezTo>
                      <a:pt x="6869" y="798"/>
                      <a:pt x="6334" y="0"/>
                      <a:pt x="5695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1"/>
              <p:cNvSpPr/>
              <p:nvPr/>
            </p:nvSpPr>
            <p:spPr>
              <a:xfrm>
                <a:off x="4839700" y="1413400"/>
                <a:ext cx="175625" cy="41625"/>
              </a:xfrm>
              <a:custGeom>
                <a:rect b="b" l="l" r="r" t="t"/>
                <a:pathLst>
                  <a:path extrusionOk="0" h="1665" w="7025">
                    <a:moveTo>
                      <a:pt x="1048" y="1"/>
                    </a:moveTo>
                    <a:cubicBezTo>
                      <a:pt x="1" y="62"/>
                      <a:pt x="1" y="1603"/>
                      <a:pt x="1048" y="1664"/>
                    </a:cubicBezTo>
                    <a:lnTo>
                      <a:pt x="6039" y="1664"/>
                    </a:lnTo>
                    <a:cubicBezTo>
                      <a:pt x="7025" y="1603"/>
                      <a:pt x="7025" y="62"/>
                      <a:pt x="6039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1"/>
              <p:cNvSpPr/>
              <p:nvPr/>
            </p:nvSpPr>
            <p:spPr>
              <a:xfrm>
                <a:off x="5232475" y="1457725"/>
                <a:ext cx="139050" cy="122425"/>
              </a:xfrm>
              <a:custGeom>
                <a:rect b="b" l="l" r="r" t="t"/>
                <a:pathLst>
                  <a:path extrusionOk="0" h="4897" w="5562">
                    <a:moveTo>
                      <a:pt x="4343" y="0"/>
                    </a:moveTo>
                    <a:cubicBezTo>
                      <a:pt x="4148" y="0"/>
                      <a:pt x="3944" y="77"/>
                      <a:pt x="3760" y="261"/>
                    </a:cubicBezTo>
                    <a:lnTo>
                      <a:pt x="618" y="3465"/>
                    </a:lnTo>
                    <a:cubicBezTo>
                      <a:pt x="1" y="4034"/>
                      <a:pt x="554" y="4896"/>
                      <a:pt x="1206" y="4896"/>
                    </a:cubicBezTo>
                    <a:cubicBezTo>
                      <a:pt x="1401" y="4896"/>
                      <a:pt x="1604" y="4820"/>
                      <a:pt x="1788" y="4636"/>
                    </a:cubicBezTo>
                    <a:lnTo>
                      <a:pt x="4992" y="1432"/>
                    </a:lnTo>
                    <a:cubicBezTo>
                      <a:pt x="5562" y="862"/>
                      <a:pt x="4998" y="0"/>
                      <a:pt x="434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1"/>
              <p:cNvSpPr/>
              <p:nvPr/>
            </p:nvSpPr>
            <p:spPr>
              <a:xfrm>
                <a:off x="5662375" y="1389750"/>
                <a:ext cx="140125" cy="122600"/>
              </a:xfrm>
              <a:custGeom>
                <a:rect b="b" l="l" r="r" t="t"/>
                <a:pathLst>
                  <a:path extrusionOk="0" h="4904" w="5605">
                    <a:moveTo>
                      <a:pt x="1237" y="0"/>
                    </a:moveTo>
                    <a:cubicBezTo>
                      <a:pt x="575" y="0"/>
                      <a:pt x="0" y="828"/>
                      <a:pt x="612" y="1440"/>
                    </a:cubicBezTo>
                    <a:lnTo>
                      <a:pt x="3816" y="4644"/>
                    </a:lnTo>
                    <a:cubicBezTo>
                      <a:pt x="3999" y="4827"/>
                      <a:pt x="4202" y="4904"/>
                      <a:pt x="4395" y="4904"/>
                    </a:cubicBezTo>
                    <a:cubicBezTo>
                      <a:pt x="5049" y="4904"/>
                      <a:pt x="5604" y="4029"/>
                      <a:pt x="4987" y="3411"/>
                    </a:cubicBezTo>
                    <a:lnTo>
                      <a:pt x="1844" y="269"/>
                    </a:lnTo>
                    <a:cubicBezTo>
                      <a:pt x="1655" y="80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1"/>
              <p:cNvSpPr/>
              <p:nvPr/>
            </p:nvSpPr>
            <p:spPr>
              <a:xfrm>
                <a:off x="4882850" y="1809275"/>
                <a:ext cx="146350" cy="43150"/>
              </a:xfrm>
              <a:custGeom>
                <a:rect b="b" l="l" r="r" t="t"/>
                <a:pathLst>
                  <a:path extrusionOk="0" h="1726" w="5854">
                    <a:moveTo>
                      <a:pt x="1109" y="1"/>
                    </a:moveTo>
                    <a:cubicBezTo>
                      <a:pt x="0" y="1"/>
                      <a:pt x="0" y="1726"/>
                      <a:pt x="1109" y="1726"/>
                    </a:cubicBezTo>
                    <a:lnTo>
                      <a:pt x="4744" y="1726"/>
                    </a:lnTo>
                    <a:cubicBezTo>
                      <a:pt x="5854" y="1726"/>
                      <a:pt x="5854" y="1"/>
                      <a:pt x="4744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1"/>
              <p:cNvSpPr/>
              <p:nvPr/>
            </p:nvSpPr>
            <p:spPr>
              <a:xfrm>
                <a:off x="5309525" y="1754200"/>
                <a:ext cx="41600" cy="140975"/>
              </a:xfrm>
              <a:custGeom>
                <a:rect b="b" l="l" r="r" t="t"/>
                <a:pathLst>
                  <a:path extrusionOk="0" h="5639" w="1664">
                    <a:moveTo>
                      <a:pt x="832" y="1"/>
                    </a:moveTo>
                    <a:cubicBezTo>
                      <a:pt x="432" y="1"/>
                      <a:pt x="31" y="263"/>
                      <a:pt x="0" y="786"/>
                    </a:cubicBezTo>
                    <a:lnTo>
                      <a:pt x="0" y="4853"/>
                    </a:lnTo>
                    <a:cubicBezTo>
                      <a:pt x="31" y="5377"/>
                      <a:pt x="432" y="5639"/>
                      <a:pt x="832" y="5639"/>
                    </a:cubicBezTo>
                    <a:cubicBezTo>
                      <a:pt x="1233" y="5639"/>
                      <a:pt x="1633" y="5377"/>
                      <a:pt x="1664" y="4853"/>
                    </a:cubicBezTo>
                    <a:lnTo>
                      <a:pt x="1664" y="786"/>
                    </a:lnTo>
                    <a:cubicBezTo>
                      <a:pt x="1633" y="263"/>
                      <a:pt x="1233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31"/>
              <p:cNvSpPr/>
              <p:nvPr/>
            </p:nvSpPr>
            <p:spPr>
              <a:xfrm>
                <a:off x="5633000" y="1832375"/>
                <a:ext cx="130950" cy="41625"/>
              </a:xfrm>
              <a:custGeom>
                <a:rect b="b" l="l" r="r" t="t"/>
                <a:pathLst>
                  <a:path extrusionOk="0" h="1665" w="5238">
                    <a:moveTo>
                      <a:pt x="1048" y="1"/>
                    </a:moveTo>
                    <a:cubicBezTo>
                      <a:pt x="0" y="62"/>
                      <a:pt x="0" y="1603"/>
                      <a:pt x="1048" y="1664"/>
                    </a:cubicBezTo>
                    <a:lnTo>
                      <a:pt x="4190" y="1664"/>
                    </a:lnTo>
                    <a:cubicBezTo>
                      <a:pt x="5237" y="1603"/>
                      <a:pt x="5237" y="62"/>
                      <a:pt x="419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31"/>
              <p:cNvSpPr/>
              <p:nvPr/>
            </p:nvSpPr>
            <p:spPr>
              <a:xfrm>
                <a:off x="4699500" y="528900"/>
                <a:ext cx="150900" cy="133375"/>
              </a:xfrm>
              <a:custGeom>
                <a:rect b="b" l="l" r="r" t="t"/>
                <a:pathLst>
                  <a:path extrusionOk="0" h="5335" w="6036">
                    <a:moveTo>
                      <a:pt x="1209" y="1"/>
                    </a:moveTo>
                    <a:cubicBezTo>
                      <a:pt x="556" y="1"/>
                      <a:pt x="0" y="875"/>
                      <a:pt x="618" y="1493"/>
                    </a:cubicBezTo>
                    <a:lnTo>
                      <a:pt x="4253" y="5066"/>
                    </a:lnTo>
                    <a:cubicBezTo>
                      <a:pt x="4443" y="5256"/>
                      <a:pt x="4653" y="5335"/>
                      <a:pt x="4852" y="5335"/>
                    </a:cubicBezTo>
                    <a:cubicBezTo>
                      <a:pt x="5498" y="5335"/>
                      <a:pt x="6036" y="4508"/>
                      <a:pt x="5424" y="3896"/>
                    </a:cubicBezTo>
                    <a:lnTo>
                      <a:pt x="1789" y="261"/>
                    </a:lnTo>
                    <a:cubicBezTo>
                      <a:pt x="1606" y="77"/>
                      <a:pt x="1403" y="1"/>
                      <a:pt x="1209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31"/>
              <p:cNvSpPr/>
              <p:nvPr/>
            </p:nvSpPr>
            <p:spPr>
              <a:xfrm>
                <a:off x="4665775" y="2104400"/>
                <a:ext cx="104050" cy="87450"/>
              </a:xfrm>
              <a:custGeom>
                <a:rect b="b" l="l" r="r" t="t"/>
                <a:pathLst>
                  <a:path extrusionOk="0" h="3498" w="4162">
                    <a:moveTo>
                      <a:pt x="2943" y="0"/>
                    </a:moveTo>
                    <a:cubicBezTo>
                      <a:pt x="2761" y="0"/>
                      <a:pt x="2573" y="63"/>
                      <a:pt x="2399" y="210"/>
                    </a:cubicBezTo>
                    <a:lnTo>
                      <a:pt x="612" y="2059"/>
                    </a:lnTo>
                    <a:cubicBezTo>
                      <a:pt x="0" y="2670"/>
                      <a:pt x="538" y="3498"/>
                      <a:pt x="1184" y="3498"/>
                    </a:cubicBezTo>
                    <a:cubicBezTo>
                      <a:pt x="1383" y="3498"/>
                      <a:pt x="1593" y="3419"/>
                      <a:pt x="1782" y="3229"/>
                    </a:cubicBezTo>
                    <a:lnTo>
                      <a:pt x="3631" y="1443"/>
                    </a:lnTo>
                    <a:cubicBezTo>
                      <a:pt x="4161" y="816"/>
                      <a:pt x="3597" y="0"/>
                      <a:pt x="294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1"/>
              <p:cNvSpPr/>
              <p:nvPr/>
            </p:nvSpPr>
            <p:spPr>
              <a:xfrm>
                <a:off x="5070775" y="2083850"/>
                <a:ext cx="43150" cy="173700"/>
              </a:xfrm>
              <a:custGeom>
                <a:rect b="b" l="l" r="r" t="t"/>
                <a:pathLst>
                  <a:path extrusionOk="0" h="6948" w="1726">
                    <a:moveTo>
                      <a:pt x="863" y="0"/>
                    </a:moveTo>
                    <a:cubicBezTo>
                      <a:pt x="462" y="0"/>
                      <a:pt x="62" y="262"/>
                      <a:pt x="0" y="786"/>
                    </a:cubicBezTo>
                    <a:lnTo>
                      <a:pt x="0" y="6208"/>
                    </a:lnTo>
                    <a:cubicBezTo>
                      <a:pt x="62" y="6701"/>
                      <a:pt x="462" y="6947"/>
                      <a:pt x="863" y="6947"/>
                    </a:cubicBezTo>
                    <a:cubicBezTo>
                      <a:pt x="1263" y="6947"/>
                      <a:pt x="1664" y="6701"/>
                      <a:pt x="1725" y="6208"/>
                    </a:cubicBezTo>
                    <a:lnTo>
                      <a:pt x="1725" y="786"/>
                    </a:lnTo>
                    <a:cubicBezTo>
                      <a:pt x="1664" y="262"/>
                      <a:pt x="1263" y="0"/>
                      <a:pt x="86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1"/>
              <p:cNvSpPr/>
              <p:nvPr/>
            </p:nvSpPr>
            <p:spPr>
              <a:xfrm>
                <a:off x="5508225" y="2194375"/>
                <a:ext cx="143275" cy="43150"/>
              </a:xfrm>
              <a:custGeom>
                <a:rect b="b" l="l" r="r" t="t"/>
                <a:pathLst>
                  <a:path extrusionOk="0" h="1726" w="5731">
                    <a:moveTo>
                      <a:pt x="1048" y="0"/>
                    </a:moveTo>
                    <a:cubicBezTo>
                      <a:pt x="0" y="123"/>
                      <a:pt x="0" y="1602"/>
                      <a:pt x="1048" y="1725"/>
                    </a:cubicBezTo>
                    <a:lnTo>
                      <a:pt x="4683" y="1725"/>
                    </a:lnTo>
                    <a:cubicBezTo>
                      <a:pt x="5731" y="1602"/>
                      <a:pt x="5731" y="123"/>
                      <a:pt x="468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1"/>
              <p:cNvSpPr/>
              <p:nvPr/>
            </p:nvSpPr>
            <p:spPr>
              <a:xfrm>
                <a:off x="5924225" y="2024375"/>
                <a:ext cx="150775" cy="133600"/>
              </a:xfrm>
              <a:custGeom>
                <a:rect b="b" l="l" r="r" t="t"/>
                <a:pathLst>
                  <a:path extrusionOk="0" h="5344" w="6031">
                    <a:moveTo>
                      <a:pt x="1184" y="1"/>
                    </a:moveTo>
                    <a:cubicBezTo>
                      <a:pt x="539" y="1"/>
                      <a:pt x="1" y="828"/>
                      <a:pt x="612" y="1440"/>
                    </a:cubicBezTo>
                    <a:lnTo>
                      <a:pt x="4186" y="5075"/>
                    </a:lnTo>
                    <a:cubicBezTo>
                      <a:pt x="4375" y="5264"/>
                      <a:pt x="4589" y="5343"/>
                      <a:pt x="4794" y="5343"/>
                    </a:cubicBezTo>
                    <a:cubicBezTo>
                      <a:pt x="5456" y="5343"/>
                      <a:pt x="6030" y="4516"/>
                      <a:pt x="5418" y="3904"/>
                    </a:cubicBezTo>
                    <a:lnTo>
                      <a:pt x="1783" y="269"/>
                    </a:lnTo>
                    <a:cubicBezTo>
                      <a:pt x="1594" y="80"/>
                      <a:pt x="1384" y="1"/>
                      <a:pt x="1184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1"/>
              <p:cNvSpPr/>
              <p:nvPr/>
            </p:nvSpPr>
            <p:spPr>
              <a:xfrm>
                <a:off x="6011925" y="1664475"/>
                <a:ext cx="41600" cy="129025"/>
              </a:xfrm>
              <a:custGeom>
                <a:rect b="b" l="l" r="r" t="t"/>
                <a:pathLst>
                  <a:path extrusionOk="0" h="5161" w="1664">
                    <a:moveTo>
                      <a:pt x="832" y="1"/>
                    </a:moveTo>
                    <a:cubicBezTo>
                      <a:pt x="432" y="1"/>
                      <a:pt x="31" y="247"/>
                      <a:pt x="0" y="740"/>
                    </a:cubicBezTo>
                    <a:lnTo>
                      <a:pt x="0" y="4375"/>
                    </a:lnTo>
                    <a:cubicBezTo>
                      <a:pt x="31" y="4899"/>
                      <a:pt x="432" y="5161"/>
                      <a:pt x="832" y="5161"/>
                    </a:cubicBezTo>
                    <a:cubicBezTo>
                      <a:pt x="1233" y="5161"/>
                      <a:pt x="1633" y="4899"/>
                      <a:pt x="1664" y="4375"/>
                    </a:cubicBezTo>
                    <a:lnTo>
                      <a:pt x="1664" y="740"/>
                    </a:lnTo>
                    <a:cubicBezTo>
                      <a:pt x="1633" y="247"/>
                      <a:pt x="1233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1"/>
              <p:cNvSpPr/>
              <p:nvPr/>
            </p:nvSpPr>
            <p:spPr>
              <a:xfrm>
                <a:off x="4484000" y="2320125"/>
                <a:ext cx="127925" cy="111125"/>
              </a:xfrm>
              <a:custGeom>
                <a:rect b="b" l="l" r="r" t="t"/>
                <a:pathLst>
                  <a:path extrusionOk="0" h="4445" w="5117">
                    <a:moveTo>
                      <a:pt x="1237" y="0"/>
                    </a:moveTo>
                    <a:cubicBezTo>
                      <a:pt x="575" y="0"/>
                      <a:pt x="1" y="828"/>
                      <a:pt x="612" y="1440"/>
                    </a:cubicBezTo>
                    <a:cubicBezTo>
                      <a:pt x="1475" y="2364"/>
                      <a:pt x="2399" y="3226"/>
                      <a:pt x="3323" y="4151"/>
                    </a:cubicBezTo>
                    <a:cubicBezTo>
                      <a:pt x="3501" y="4358"/>
                      <a:pt x="3708" y="4445"/>
                      <a:pt x="3909" y="4445"/>
                    </a:cubicBezTo>
                    <a:cubicBezTo>
                      <a:pt x="4542" y="4445"/>
                      <a:pt x="5117" y="3588"/>
                      <a:pt x="4556" y="2980"/>
                    </a:cubicBezTo>
                    <a:lnTo>
                      <a:pt x="1845" y="269"/>
                    </a:lnTo>
                    <a:cubicBezTo>
                      <a:pt x="1655" y="80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31"/>
              <p:cNvSpPr/>
              <p:nvPr/>
            </p:nvSpPr>
            <p:spPr>
              <a:xfrm>
                <a:off x="5369550" y="2500375"/>
                <a:ext cx="127825" cy="111800"/>
              </a:xfrm>
              <a:custGeom>
                <a:rect b="b" l="l" r="r" t="t"/>
                <a:pathLst>
                  <a:path extrusionOk="0" h="4472" w="5113">
                    <a:moveTo>
                      <a:pt x="3872" y="0"/>
                    </a:moveTo>
                    <a:cubicBezTo>
                      <a:pt x="3668" y="0"/>
                      <a:pt x="3456" y="79"/>
                      <a:pt x="3268" y="268"/>
                    </a:cubicBezTo>
                    <a:lnTo>
                      <a:pt x="618" y="2979"/>
                    </a:lnTo>
                    <a:cubicBezTo>
                      <a:pt x="1" y="3597"/>
                      <a:pt x="556" y="4471"/>
                      <a:pt x="1210" y="4471"/>
                    </a:cubicBezTo>
                    <a:cubicBezTo>
                      <a:pt x="1403" y="4471"/>
                      <a:pt x="1606" y="4394"/>
                      <a:pt x="1789" y="4211"/>
                    </a:cubicBezTo>
                    <a:lnTo>
                      <a:pt x="4500" y="1500"/>
                    </a:lnTo>
                    <a:cubicBezTo>
                      <a:pt x="5113" y="840"/>
                      <a:pt x="4536" y="0"/>
                      <a:pt x="3872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31"/>
              <p:cNvSpPr/>
              <p:nvPr/>
            </p:nvSpPr>
            <p:spPr>
              <a:xfrm>
                <a:off x="5807825" y="2387675"/>
                <a:ext cx="42375" cy="178700"/>
              </a:xfrm>
              <a:custGeom>
                <a:rect b="b" l="l" r="r" t="t"/>
                <a:pathLst>
                  <a:path extrusionOk="0" h="7148" w="1695">
                    <a:moveTo>
                      <a:pt x="840" y="1"/>
                    </a:moveTo>
                    <a:cubicBezTo>
                      <a:pt x="416" y="1"/>
                      <a:pt x="0" y="278"/>
                      <a:pt x="31" y="832"/>
                    </a:cubicBezTo>
                    <a:lnTo>
                      <a:pt x="31" y="6316"/>
                    </a:lnTo>
                    <a:cubicBezTo>
                      <a:pt x="31" y="6871"/>
                      <a:pt x="447" y="7148"/>
                      <a:pt x="863" y="7148"/>
                    </a:cubicBezTo>
                    <a:cubicBezTo>
                      <a:pt x="1279" y="7148"/>
                      <a:pt x="1695" y="6871"/>
                      <a:pt x="1695" y="6316"/>
                    </a:cubicBezTo>
                    <a:lnTo>
                      <a:pt x="1695" y="832"/>
                    </a:lnTo>
                    <a:cubicBezTo>
                      <a:pt x="1695" y="278"/>
                      <a:pt x="1264" y="1"/>
                      <a:pt x="84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31"/>
              <p:cNvSpPr/>
              <p:nvPr/>
            </p:nvSpPr>
            <p:spPr>
              <a:xfrm>
                <a:off x="5554425" y="2875200"/>
                <a:ext cx="152525" cy="41625"/>
              </a:xfrm>
              <a:custGeom>
                <a:rect b="b" l="l" r="r" t="t"/>
                <a:pathLst>
                  <a:path extrusionOk="0" h="1665" w="6101">
                    <a:moveTo>
                      <a:pt x="987" y="1"/>
                    </a:moveTo>
                    <a:cubicBezTo>
                      <a:pt x="1" y="62"/>
                      <a:pt x="1" y="1603"/>
                      <a:pt x="987" y="1664"/>
                    </a:cubicBezTo>
                    <a:lnTo>
                      <a:pt x="5115" y="1664"/>
                    </a:lnTo>
                    <a:cubicBezTo>
                      <a:pt x="6101" y="1603"/>
                      <a:pt x="6101" y="62"/>
                      <a:pt x="5115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1"/>
              <p:cNvSpPr/>
              <p:nvPr/>
            </p:nvSpPr>
            <p:spPr>
              <a:xfrm>
                <a:off x="5991850" y="2703875"/>
                <a:ext cx="150950" cy="134900"/>
              </a:xfrm>
              <a:custGeom>
                <a:rect b="b" l="l" r="r" t="t"/>
                <a:pathLst>
                  <a:path extrusionOk="0" h="5396" w="6038">
                    <a:moveTo>
                      <a:pt x="1210" y="1"/>
                    </a:moveTo>
                    <a:cubicBezTo>
                      <a:pt x="556" y="1"/>
                      <a:pt x="1" y="875"/>
                      <a:pt x="618" y="1493"/>
                    </a:cubicBezTo>
                    <a:lnTo>
                      <a:pt x="4192" y="5128"/>
                    </a:lnTo>
                    <a:cubicBezTo>
                      <a:pt x="4380" y="5317"/>
                      <a:pt x="4592" y="5396"/>
                      <a:pt x="4796" y="5396"/>
                    </a:cubicBezTo>
                    <a:cubicBezTo>
                      <a:pt x="5460" y="5396"/>
                      <a:pt x="6037" y="4556"/>
                      <a:pt x="5424" y="3896"/>
                    </a:cubicBezTo>
                    <a:lnTo>
                      <a:pt x="1789" y="261"/>
                    </a:lnTo>
                    <a:cubicBezTo>
                      <a:pt x="1606" y="78"/>
                      <a:pt x="1403" y="1"/>
                      <a:pt x="121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6139875" y="2432575"/>
                <a:ext cx="116875" cy="99700"/>
              </a:xfrm>
              <a:custGeom>
                <a:rect b="b" l="l" r="r" t="t"/>
                <a:pathLst>
                  <a:path extrusionOk="0" h="3988" w="4675">
                    <a:moveTo>
                      <a:pt x="3438" y="0"/>
                    </a:moveTo>
                    <a:cubicBezTo>
                      <a:pt x="3233" y="0"/>
                      <a:pt x="3020" y="79"/>
                      <a:pt x="2830" y="269"/>
                    </a:cubicBezTo>
                    <a:lnTo>
                      <a:pt x="612" y="2548"/>
                    </a:lnTo>
                    <a:cubicBezTo>
                      <a:pt x="1" y="3160"/>
                      <a:pt x="539" y="3988"/>
                      <a:pt x="1184" y="3988"/>
                    </a:cubicBezTo>
                    <a:cubicBezTo>
                      <a:pt x="1384" y="3988"/>
                      <a:pt x="1594" y="3908"/>
                      <a:pt x="1783" y="3719"/>
                    </a:cubicBezTo>
                    <a:lnTo>
                      <a:pt x="4063" y="1439"/>
                    </a:lnTo>
                    <a:cubicBezTo>
                      <a:pt x="4675" y="828"/>
                      <a:pt x="4100" y="0"/>
                      <a:pt x="3438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5300250" y="3056600"/>
                <a:ext cx="162275" cy="144900"/>
              </a:xfrm>
              <a:custGeom>
                <a:rect b="b" l="l" r="r" t="t"/>
                <a:pathLst>
                  <a:path extrusionOk="0" h="5796" w="6491">
                    <a:moveTo>
                      <a:pt x="1231" y="1"/>
                    </a:moveTo>
                    <a:cubicBezTo>
                      <a:pt x="590" y="1"/>
                      <a:pt x="1" y="863"/>
                      <a:pt x="618" y="1432"/>
                    </a:cubicBezTo>
                    <a:lnTo>
                      <a:pt x="4684" y="5560"/>
                    </a:lnTo>
                    <a:cubicBezTo>
                      <a:pt x="4863" y="5725"/>
                      <a:pt x="5060" y="5795"/>
                      <a:pt x="5251" y="5795"/>
                    </a:cubicBezTo>
                    <a:cubicBezTo>
                      <a:pt x="5913" y="5795"/>
                      <a:pt x="6491" y="4950"/>
                      <a:pt x="5917" y="4328"/>
                    </a:cubicBezTo>
                    <a:lnTo>
                      <a:pt x="1788" y="262"/>
                    </a:lnTo>
                    <a:cubicBezTo>
                      <a:pt x="1619" y="77"/>
                      <a:pt x="1423" y="1"/>
                      <a:pt x="1231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5617550" y="3145975"/>
                <a:ext cx="151050" cy="134700"/>
              </a:xfrm>
              <a:custGeom>
                <a:rect b="b" l="l" r="r" t="t"/>
                <a:pathLst>
                  <a:path extrusionOk="0" h="5388" w="6042">
                    <a:moveTo>
                      <a:pt x="4833" y="0"/>
                    </a:moveTo>
                    <a:cubicBezTo>
                      <a:pt x="4639" y="0"/>
                      <a:pt x="4437" y="77"/>
                      <a:pt x="4253" y="260"/>
                    </a:cubicBezTo>
                    <a:lnTo>
                      <a:pt x="618" y="3895"/>
                    </a:lnTo>
                    <a:cubicBezTo>
                      <a:pt x="0" y="4513"/>
                      <a:pt x="556" y="5388"/>
                      <a:pt x="1209" y="5388"/>
                    </a:cubicBezTo>
                    <a:cubicBezTo>
                      <a:pt x="1403" y="5388"/>
                      <a:pt x="1606" y="5311"/>
                      <a:pt x="1789" y="5128"/>
                    </a:cubicBezTo>
                    <a:lnTo>
                      <a:pt x="5424" y="1492"/>
                    </a:lnTo>
                    <a:cubicBezTo>
                      <a:pt x="6042" y="875"/>
                      <a:pt x="5487" y="0"/>
                      <a:pt x="483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6014500" y="2977150"/>
                <a:ext cx="126225" cy="109750"/>
              </a:xfrm>
              <a:custGeom>
                <a:rect b="b" l="l" r="r" t="t"/>
                <a:pathLst>
                  <a:path extrusionOk="0" h="4390" w="5049">
                    <a:moveTo>
                      <a:pt x="1241" y="1"/>
                    </a:moveTo>
                    <a:cubicBezTo>
                      <a:pt x="579" y="1"/>
                      <a:pt x="1" y="846"/>
                      <a:pt x="575" y="1468"/>
                    </a:cubicBezTo>
                    <a:lnTo>
                      <a:pt x="3348" y="4179"/>
                    </a:lnTo>
                    <a:cubicBezTo>
                      <a:pt x="3522" y="4326"/>
                      <a:pt x="3707" y="4389"/>
                      <a:pt x="3885" y="4389"/>
                    </a:cubicBezTo>
                    <a:cubicBezTo>
                      <a:pt x="4522" y="4389"/>
                      <a:pt x="5049" y="3573"/>
                      <a:pt x="4518" y="2947"/>
                    </a:cubicBezTo>
                    <a:lnTo>
                      <a:pt x="1807" y="236"/>
                    </a:lnTo>
                    <a:cubicBezTo>
                      <a:pt x="1628" y="70"/>
                      <a:pt x="1431" y="1"/>
                      <a:pt x="1241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5198725" y="3339850"/>
                <a:ext cx="127650" cy="110475"/>
              </a:xfrm>
              <a:custGeom>
                <a:rect b="b" l="l" r="r" t="t"/>
                <a:pathLst>
                  <a:path extrusionOk="0" h="4419" w="5106">
                    <a:moveTo>
                      <a:pt x="3922" y="0"/>
                    </a:moveTo>
                    <a:cubicBezTo>
                      <a:pt x="3722" y="0"/>
                      <a:pt x="3512" y="79"/>
                      <a:pt x="3323" y="269"/>
                    </a:cubicBezTo>
                    <a:lnTo>
                      <a:pt x="612" y="2980"/>
                    </a:lnTo>
                    <a:cubicBezTo>
                      <a:pt x="0" y="3591"/>
                      <a:pt x="539" y="4419"/>
                      <a:pt x="1184" y="4419"/>
                    </a:cubicBezTo>
                    <a:cubicBezTo>
                      <a:pt x="1384" y="4419"/>
                      <a:pt x="1594" y="4339"/>
                      <a:pt x="1783" y="4150"/>
                    </a:cubicBezTo>
                    <a:lnTo>
                      <a:pt x="4494" y="1439"/>
                    </a:lnTo>
                    <a:cubicBezTo>
                      <a:pt x="5106" y="827"/>
                      <a:pt x="4567" y="0"/>
                      <a:pt x="3922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3191650" y="4257900"/>
                <a:ext cx="152450" cy="133375"/>
              </a:xfrm>
              <a:custGeom>
                <a:rect b="b" l="l" r="r" t="t"/>
                <a:pathLst>
                  <a:path extrusionOk="0" h="5335" w="6098">
                    <a:moveTo>
                      <a:pt x="1237" y="0"/>
                    </a:moveTo>
                    <a:cubicBezTo>
                      <a:pt x="575" y="0"/>
                      <a:pt x="0" y="828"/>
                      <a:pt x="612" y="1439"/>
                    </a:cubicBezTo>
                    <a:lnTo>
                      <a:pt x="4247" y="5075"/>
                    </a:lnTo>
                    <a:cubicBezTo>
                      <a:pt x="4430" y="5258"/>
                      <a:pt x="4636" y="5335"/>
                      <a:pt x="4835" y="5335"/>
                    </a:cubicBezTo>
                    <a:cubicBezTo>
                      <a:pt x="5506" y="5335"/>
                      <a:pt x="6097" y="4460"/>
                      <a:pt x="5480" y="3842"/>
                    </a:cubicBezTo>
                    <a:lnTo>
                      <a:pt x="1844" y="269"/>
                    </a:lnTo>
                    <a:cubicBezTo>
                      <a:pt x="1655" y="79"/>
                      <a:pt x="1442" y="0"/>
                      <a:pt x="1237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3362625" y="4529200"/>
                <a:ext cx="140125" cy="122600"/>
              </a:xfrm>
              <a:custGeom>
                <a:rect b="b" l="l" r="r" t="t"/>
                <a:pathLst>
                  <a:path extrusionOk="0" h="4904" w="5605">
                    <a:moveTo>
                      <a:pt x="4342" y="1"/>
                    </a:moveTo>
                    <a:cubicBezTo>
                      <a:pt x="4143" y="1"/>
                      <a:pt x="3938" y="78"/>
                      <a:pt x="3755" y="261"/>
                    </a:cubicBezTo>
                    <a:lnTo>
                      <a:pt x="612" y="3465"/>
                    </a:lnTo>
                    <a:cubicBezTo>
                      <a:pt x="1" y="4076"/>
                      <a:pt x="539" y="4904"/>
                      <a:pt x="1184" y="4904"/>
                    </a:cubicBezTo>
                    <a:cubicBezTo>
                      <a:pt x="1384" y="4904"/>
                      <a:pt x="1594" y="4825"/>
                      <a:pt x="1783" y="4635"/>
                    </a:cubicBezTo>
                    <a:cubicBezTo>
                      <a:pt x="2830" y="3588"/>
                      <a:pt x="3878" y="2540"/>
                      <a:pt x="4987" y="1493"/>
                    </a:cubicBezTo>
                    <a:cubicBezTo>
                      <a:pt x="5605" y="875"/>
                      <a:pt x="5013" y="1"/>
                      <a:pt x="434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3622950" y="4416550"/>
                <a:ext cx="128025" cy="110475"/>
              </a:xfrm>
              <a:custGeom>
                <a:rect b="b" l="l" r="r" t="t"/>
                <a:pathLst>
                  <a:path extrusionOk="0" h="4419" w="5121">
                    <a:moveTo>
                      <a:pt x="1184" y="0"/>
                    </a:moveTo>
                    <a:cubicBezTo>
                      <a:pt x="539" y="0"/>
                      <a:pt x="0" y="828"/>
                      <a:pt x="612" y="1440"/>
                    </a:cubicBezTo>
                    <a:lnTo>
                      <a:pt x="3323" y="4151"/>
                    </a:lnTo>
                    <a:cubicBezTo>
                      <a:pt x="3512" y="4340"/>
                      <a:pt x="3722" y="4419"/>
                      <a:pt x="3923" y="4419"/>
                    </a:cubicBezTo>
                    <a:cubicBezTo>
                      <a:pt x="4571" y="4419"/>
                      <a:pt x="5120" y="3592"/>
                      <a:pt x="4555" y="2980"/>
                    </a:cubicBezTo>
                    <a:lnTo>
                      <a:pt x="1783" y="269"/>
                    </a:lnTo>
                    <a:cubicBezTo>
                      <a:pt x="1593" y="80"/>
                      <a:pt x="1384" y="0"/>
                      <a:pt x="1184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3847725" y="4645450"/>
                <a:ext cx="41625" cy="105925"/>
              </a:xfrm>
              <a:custGeom>
                <a:rect b="b" l="l" r="r" t="t"/>
                <a:pathLst>
                  <a:path extrusionOk="0" h="4237" w="1665">
                    <a:moveTo>
                      <a:pt x="832" y="1"/>
                    </a:moveTo>
                    <a:cubicBezTo>
                      <a:pt x="432" y="1"/>
                      <a:pt x="31" y="263"/>
                      <a:pt x="1" y="786"/>
                    </a:cubicBezTo>
                    <a:lnTo>
                      <a:pt x="1" y="3497"/>
                    </a:lnTo>
                    <a:cubicBezTo>
                      <a:pt x="31" y="3990"/>
                      <a:pt x="432" y="4237"/>
                      <a:pt x="832" y="4237"/>
                    </a:cubicBezTo>
                    <a:cubicBezTo>
                      <a:pt x="1233" y="4237"/>
                      <a:pt x="1633" y="3990"/>
                      <a:pt x="1664" y="3497"/>
                    </a:cubicBezTo>
                    <a:lnTo>
                      <a:pt x="1664" y="786"/>
                    </a:lnTo>
                    <a:cubicBezTo>
                      <a:pt x="1633" y="263"/>
                      <a:pt x="1233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4075650" y="4370550"/>
                <a:ext cx="163400" cy="145500"/>
              </a:xfrm>
              <a:custGeom>
                <a:rect b="b" l="l" r="r" t="t"/>
                <a:pathLst>
                  <a:path extrusionOk="0" h="5820" w="6536">
                    <a:moveTo>
                      <a:pt x="1263" y="0"/>
                    </a:moveTo>
                    <a:cubicBezTo>
                      <a:pt x="593" y="0"/>
                      <a:pt x="1" y="875"/>
                      <a:pt x="619" y="1493"/>
                    </a:cubicBezTo>
                    <a:lnTo>
                      <a:pt x="4685" y="5559"/>
                    </a:lnTo>
                    <a:cubicBezTo>
                      <a:pt x="4868" y="5742"/>
                      <a:pt x="5074" y="5819"/>
                      <a:pt x="5273" y="5819"/>
                    </a:cubicBezTo>
                    <a:cubicBezTo>
                      <a:pt x="5943" y="5819"/>
                      <a:pt x="6535" y="4945"/>
                      <a:pt x="5917" y="4327"/>
                    </a:cubicBezTo>
                    <a:lnTo>
                      <a:pt x="1851" y="260"/>
                    </a:lnTo>
                    <a:cubicBezTo>
                      <a:pt x="1668" y="77"/>
                      <a:pt x="1462" y="0"/>
                      <a:pt x="1263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4314300" y="4247450"/>
                <a:ext cx="124650" cy="109300"/>
              </a:xfrm>
              <a:custGeom>
                <a:rect b="b" l="l" r="r" t="t"/>
                <a:pathLst>
                  <a:path extrusionOk="0" h="4372" w="4986">
                    <a:moveTo>
                      <a:pt x="3868" y="1"/>
                    </a:moveTo>
                    <a:cubicBezTo>
                      <a:pt x="3694" y="1"/>
                      <a:pt x="3509" y="59"/>
                      <a:pt x="3334" y="194"/>
                    </a:cubicBezTo>
                    <a:lnTo>
                      <a:pt x="623" y="2905"/>
                    </a:lnTo>
                    <a:cubicBezTo>
                      <a:pt x="1" y="3527"/>
                      <a:pt x="568" y="4372"/>
                      <a:pt x="1228" y="4372"/>
                    </a:cubicBezTo>
                    <a:cubicBezTo>
                      <a:pt x="1417" y="4372"/>
                      <a:pt x="1615" y="4302"/>
                      <a:pt x="1793" y="4137"/>
                    </a:cubicBezTo>
                    <a:lnTo>
                      <a:pt x="4504" y="1364"/>
                    </a:lnTo>
                    <a:cubicBezTo>
                      <a:pt x="4986" y="739"/>
                      <a:pt x="4490" y="1"/>
                      <a:pt x="3868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4212750" y="3928475"/>
                <a:ext cx="125875" cy="109750"/>
              </a:xfrm>
              <a:custGeom>
                <a:rect b="b" l="l" r="r" t="t"/>
                <a:pathLst>
                  <a:path extrusionOk="0" h="4390" w="5035">
                    <a:moveTo>
                      <a:pt x="1209" y="0"/>
                    </a:moveTo>
                    <a:cubicBezTo>
                      <a:pt x="556" y="0"/>
                      <a:pt x="0" y="875"/>
                      <a:pt x="618" y="1492"/>
                    </a:cubicBezTo>
                    <a:lnTo>
                      <a:pt x="3329" y="4203"/>
                    </a:lnTo>
                    <a:cubicBezTo>
                      <a:pt x="3485" y="4333"/>
                      <a:pt x="3657" y="4389"/>
                      <a:pt x="3826" y="4389"/>
                    </a:cubicBezTo>
                    <a:cubicBezTo>
                      <a:pt x="4457" y="4389"/>
                      <a:pt x="5035" y="3603"/>
                      <a:pt x="4500" y="2971"/>
                    </a:cubicBezTo>
                    <a:lnTo>
                      <a:pt x="1789" y="260"/>
                    </a:lnTo>
                    <a:cubicBezTo>
                      <a:pt x="1606" y="77"/>
                      <a:pt x="1403" y="0"/>
                      <a:pt x="1209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4177475" y="3623275"/>
                <a:ext cx="129200" cy="110475"/>
              </a:xfrm>
              <a:custGeom>
                <a:rect b="b" l="l" r="r" t="t"/>
                <a:pathLst>
                  <a:path extrusionOk="0" h="4419" w="5168">
                    <a:moveTo>
                      <a:pt x="3958" y="0"/>
                    </a:moveTo>
                    <a:cubicBezTo>
                      <a:pt x="3762" y="0"/>
                      <a:pt x="3559" y="79"/>
                      <a:pt x="3385" y="269"/>
                    </a:cubicBezTo>
                    <a:lnTo>
                      <a:pt x="612" y="2980"/>
                    </a:lnTo>
                    <a:cubicBezTo>
                      <a:pt x="0" y="3591"/>
                      <a:pt x="575" y="4419"/>
                      <a:pt x="1237" y="4419"/>
                    </a:cubicBezTo>
                    <a:cubicBezTo>
                      <a:pt x="1442" y="4419"/>
                      <a:pt x="1655" y="4339"/>
                      <a:pt x="1844" y="4150"/>
                    </a:cubicBezTo>
                    <a:lnTo>
                      <a:pt x="4555" y="1439"/>
                    </a:lnTo>
                    <a:cubicBezTo>
                      <a:pt x="5167" y="827"/>
                      <a:pt x="4593" y="0"/>
                      <a:pt x="3958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4382350" y="4484325"/>
                <a:ext cx="161900" cy="144375"/>
              </a:xfrm>
              <a:custGeom>
                <a:rect b="b" l="l" r="r" t="t"/>
                <a:pathLst>
                  <a:path extrusionOk="0" h="5775" w="6476">
                    <a:moveTo>
                      <a:pt x="1184" y="0"/>
                    </a:moveTo>
                    <a:cubicBezTo>
                      <a:pt x="538" y="0"/>
                      <a:pt x="0" y="828"/>
                      <a:pt x="612" y="1440"/>
                    </a:cubicBezTo>
                    <a:lnTo>
                      <a:pt x="4678" y="5506"/>
                    </a:lnTo>
                    <a:cubicBezTo>
                      <a:pt x="4868" y="5695"/>
                      <a:pt x="5077" y="5775"/>
                      <a:pt x="5278" y="5775"/>
                    </a:cubicBezTo>
                    <a:cubicBezTo>
                      <a:pt x="5926" y="5775"/>
                      <a:pt x="6475" y="4947"/>
                      <a:pt x="5911" y="4335"/>
                    </a:cubicBezTo>
                    <a:lnTo>
                      <a:pt x="1782" y="269"/>
                    </a:lnTo>
                    <a:cubicBezTo>
                      <a:pt x="1593" y="80"/>
                      <a:pt x="1383" y="0"/>
                      <a:pt x="1184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4799675" y="4429800"/>
                <a:ext cx="41600" cy="196800"/>
              </a:xfrm>
              <a:custGeom>
                <a:rect b="b" l="l" r="r" t="t"/>
                <a:pathLst>
                  <a:path extrusionOk="0" h="7872" w="1664">
                    <a:moveTo>
                      <a:pt x="832" y="1"/>
                    </a:moveTo>
                    <a:cubicBezTo>
                      <a:pt x="431" y="1"/>
                      <a:pt x="31" y="263"/>
                      <a:pt x="0" y="786"/>
                    </a:cubicBezTo>
                    <a:lnTo>
                      <a:pt x="0" y="7133"/>
                    </a:lnTo>
                    <a:cubicBezTo>
                      <a:pt x="31" y="7625"/>
                      <a:pt x="431" y="7872"/>
                      <a:pt x="832" y="7872"/>
                    </a:cubicBezTo>
                    <a:cubicBezTo>
                      <a:pt x="1232" y="7872"/>
                      <a:pt x="1633" y="7625"/>
                      <a:pt x="1664" y="7133"/>
                    </a:cubicBezTo>
                    <a:lnTo>
                      <a:pt x="1664" y="786"/>
                    </a:lnTo>
                    <a:cubicBezTo>
                      <a:pt x="1633" y="263"/>
                      <a:pt x="1232" y="1"/>
                      <a:pt x="832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4827400" y="4789875"/>
                <a:ext cx="180225" cy="43150"/>
              </a:xfrm>
              <a:custGeom>
                <a:rect b="b" l="l" r="r" t="t"/>
                <a:pathLst>
                  <a:path extrusionOk="0" h="1726" w="7209">
                    <a:moveTo>
                      <a:pt x="1109" y="0"/>
                    </a:moveTo>
                    <a:cubicBezTo>
                      <a:pt x="0" y="0"/>
                      <a:pt x="0" y="1725"/>
                      <a:pt x="1109" y="1725"/>
                    </a:cubicBezTo>
                    <a:lnTo>
                      <a:pt x="6100" y="1725"/>
                    </a:lnTo>
                    <a:cubicBezTo>
                      <a:pt x="7209" y="1725"/>
                      <a:pt x="7209" y="0"/>
                      <a:pt x="6100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5039950" y="4472200"/>
                <a:ext cx="151025" cy="134750"/>
              </a:xfrm>
              <a:custGeom>
                <a:rect b="b" l="l" r="r" t="t"/>
                <a:pathLst>
                  <a:path extrusionOk="0" h="5390" w="6041">
                    <a:moveTo>
                      <a:pt x="4803" y="1"/>
                    </a:moveTo>
                    <a:cubicBezTo>
                      <a:pt x="4601" y="1"/>
                      <a:pt x="4388" y="78"/>
                      <a:pt x="4191" y="261"/>
                    </a:cubicBezTo>
                    <a:lnTo>
                      <a:pt x="617" y="3958"/>
                    </a:lnTo>
                    <a:cubicBezTo>
                      <a:pt x="0" y="4527"/>
                      <a:pt x="553" y="5389"/>
                      <a:pt x="1205" y="5389"/>
                    </a:cubicBezTo>
                    <a:cubicBezTo>
                      <a:pt x="1400" y="5389"/>
                      <a:pt x="1604" y="5313"/>
                      <a:pt x="1788" y="5129"/>
                    </a:cubicBezTo>
                    <a:lnTo>
                      <a:pt x="5423" y="1493"/>
                    </a:lnTo>
                    <a:cubicBezTo>
                      <a:pt x="6041" y="875"/>
                      <a:pt x="5485" y="1"/>
                      <a:pt x="4803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5232450" y="4620075"/>
                <a:ext cx="128325" cy="111625"/>
              </a:xfrm>
              <a:custGeom>
                <a:rect b="b" l="l" r="r" t="t"/>
                <a:pathLst>
                  <a:path extrusionOk="0" h="4465" w="5133">
                    <a:moveTo>
                      <a:pt x="1210" y="1"/>
                    </a:moveTo>
                    <a:cubicBezTo>
                      <a:pt x="556" y="1"/>
                      <a:pt x="1" y="875"/>
                      <a:pt x="619" y="1493"/>
                    </a:cubicBezTo>
                    <a:lnTo>
                      <a:pt x="3330" y="4204"/>
                    </a:lnTo>
                    <a:cubicBezTo>
                      <a:pt x="3513" y="4387"/>
                      <a:pt x="3715" y="4464"/>
                      <a:pt x="3910" y="4464"/>
                    </a:cubicBezTo>
                    <a:cubicBezTo>
                      <a:pt x="4566" y="4464"/>
                      <a:pt x="5132" y="3590"/>
                      <a:pt x="4562" y="2972"/>
                    </a:cubicBezTo>
                    <a:lnTo>
                      <a:pt x="1789" y="261"/>
                    </a:lnTo>
                    <a:cubicBezTo>
                      <a:pt x="1606" y="78"/>
                      <a:pt x="1404" y="1"/>
                      <a:pt x="121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5391000" y="4417175"/>
                <a:ext cx="114875" cy="99775"/>
              </a:xfrm>
              <a:custGeom>
                <a:rect b="b" l="l" r="r" t="t"/>
                <a:pathLst>
                  <a:path extrusionOk="0" h="3991" w="4595">
                    <a:moveTo>
                      <a:pt x="3420" y="1"/>
                    </a:moveTo>
                    <a:cubicBezTo>
                      <a:pt x="3228" y="1"/>
                      <a:pt x="3026" y="73"/>
                      <a:pt x="2841" y="244"/>
                    </a:cubicBezTo>
                    <a:lnTo>
                      <a:pt x="623" y="2524"/>
                    </a:lnTo>
                    <a:cubicBezTo>
                      <a:pt x="1" y="3146"/>
                      <a:pt x="568" y="3991"/>
                      <a:pt x="1228" y="3991"/>
                    </a:cubicBezTo>
                    <a:cubicBezTo>
                      <a:pt x="1417" y="3991"/>
                      <a:pt x="1615" y="3921"/>
                      <a:pt x="1794" y="3756"/>
                    </a:cubicBezTo>
                    <a:lnTo>
                      <a:pt x="4073" y="1415"/>
                    </a:lnTo>
                    <a:cubicBezTo>
                      <a:pt x="4594" y="799"/>
                      <a:pt x="4059" y="1"/>
                      <a:pt x="3420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3532075" y="4858625"/>
                <a:ext cx="140225" cy="121975"/>
              </a:xfrm>
              <a:custGeom>
                <a:rect b="b" l="l" r="r" t="t"/>
                <a:pathLst>
                  <a:path extrusionOk="0" h="4879" w="5609">
                    <a:moveTo>
                      <a:pt x="1237" y="1"/>
                    </a:moveTo>
                    <a:cubicBezTo>
                      <a:pt x="574" y="1"/>
                      <a:pt x="0" y="828"/>
                      <a:pt x="612" y="1440"/>
                    </a:cubicBezTo>
                    <a:lnTo>
                      <a:pt x="3816" y="4644"/>
                    </a:lnTo>
                    <a:cubicBezTo>
                      <a:pt x="3981" y="4809"/>
                      <a:pt x="4171" y="4879"/>
                      <a:pt x="4357" y="4879"/>
                    </a:cubicBezTo>
                    <a:cubicBezTo>
                      <a:pt x="5004" y="4879"/>
                      <a:pt x="5609" y="4034"/>
                      <a:pt x="4986" y="3411"/>
                    </a:cubicBezTo>
                    <a:lnTo>
                      <a:pt x="1844" y="269"/>
                    </a:lnTo>
                    <a:cubicBezTo>
                      <a:pt x="1655" y="80"/>
                      <a:pt x="1442" y="1"/>
                      <a:pt x="1237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3817650" y="5028075"/>
                <a:ext cx="148600" cy="132325"/>
              </a:xfrm>
              <a:custGeom>
                <a:rect b="b" l="l" r="r" t="t"/>
                <a:pathLst>
                  <a:path extrusionOk="0" h="5293" w="5944">
                    <a:moveTo>
                      <a:pt x="4734" y="0"/>
                    </a:moveTo>
                    <a:cubicBezTo>
                      <a:pt x="4538" y="0"/>
                      <a:pt x="4336" y="79"/>
                      <a:pt x="4161" y="269"/>
                    </a:cubicBezTo>
                    <a:lnTo>
                      <a:pt x="526" y="3904"/>
                    </a:lnTo>
                    <a:cubicBezTo>
                      <a:pt x="1" y="4524"/>
                      <a:pt x="511" y="5293"/>
                      <a:pt x="1140" y="5293"/>
                    </a:cubicBezTo>
                    <a:cubicBezTo>
                      <a:pt x="1323" y="5293"/>
                      <a:pt x="1516" y="5227"/>
                      <a:pt x="1696" y="5075"/>
                    </a:cubicBezTo>
                    <a:lnTo>
                      <a:pt x="5332" y="1439"/>
                    </a:lnTo>
                    <a:cubicBezTo>
                      <a:pt x="5943" y="828"/>
                      <a:pt x="5369" y="0"/>
                      <a:pt x="4734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4064875" y="4744850"/>
                <a:ext cx="140250" cy="122425"/>
              </a:xfrm>
              <a:custGeom>
                <a:rect b="b" l="l" r="r" t="t"/>
                <a:pathLst>
                  <a:path extrusionOk="0" h="4897" w="5610">
                    <a:moveTo>
                      <a:pt x="1209" y="1"/>
                    </a:moveTo>
                    <a:cubicBezTo>
                      <a:pt x="556" y="1"/>
                      <a:pt x="0" y="875"/>
                      <a:pt x="618" y="1493"/>
                    </a:cubicBezTo>
                    <a:cubicBezTo>
                      <a:pt x="1666" y="2540"/>
                      <a:pt x="2713" y="3588"/>
                      <a:pt x="3761" y="4635"/>
                    </a:cubicBezTo>
                    <a:cubicBezTo>
                      <a:pt x="3945" y="4819"/>
                      <a:pt x="4151" y="4896"/>
                      <a:pt x="4351" y="4896"/>
                    </a:cubicBezTo>
                    <a:cubicBezTo>
                      <a:pt x="5021" y="4896"/>
                      <a:pt x="5610" y="4034"/>
                      <a:pt x="4993" y="3465"/>
                    </a:cubicBezTo>
                    <a:cubicBezTo>
                      <a:pt x="3945" y="2356"/>
                      <a:pt x="2836" y="1308"/>
                      <a:pt x="1789" y="261"/>
                    </a:cubicBezTo>
                    <a:cubicBezTo>
                      <a:pt x="1606" y="78"/>
                      <a:pt x="1403" y="1"/>
                      <a:pt x="1209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4189800" y="5028075"/>
                <a:ext cx="150750" cy="133600"/>
              </a:xfrm>
              <a:custGeom>
                <a:rect b="b" l="l" r="r" t="t"/>
                <a:pathLst>
                  <a:path extrusionOk="0" h="5344" w="6030">
                    <a:moveTo>
                      <a:pt x="4846" y="0"/>
                    </a:moveTo>
                    <a:cubicBezTo>
                      <a:pt x="4646" y="0"/>
                      <a:pt x="4436" y="79"/>
                      <a:pt x="4247" y="269"/>
                    </a:cubicBezTo>
                    <a:lnTo>
                      <a:pt x="612" y="3904"/>
                    </a:lnTo>
                    <a:cubicBezTo>
                      <a:pt x="0" y="4516"/>
                      <a:pt x="539" y="5343"/>
                      <a:pt x="1184" y="5343"/>
                    </a:cubicBezTo>
                    <a:cubicBezTo>
                      <a:pt x="1384" y="5343"/>
                      <a:pt x="1593" y="5264"/>
                      <a:pt x="1783" y="5075"/>
                    </a:cubicBezTo>
                    <a:lnTo>
                      <a:pt x="5418" y="1439"/>
                    </a:lnTo>
                    <a:cubicBezTo>
                      <a:pt x="6030" y="828"/>
                      <a:pt x="5491" y="0"/>
                      <a:pt x="4846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4473075" y="4778750"/>
                <a:ext cx="140125" cy="122600"/>
              </a:xfrm>
              <a:custGeom>
                <a:rect b="b" l="l" r="r" t="t"/>
                <a:pathLst>
                  <a:path extrusionOk="0" h="4904" w="5605">
                    <a:moveTo>
                      <a:pt x="1209" y="0"/>
                    </a:moveTo>
                    <a:cubicBezTo>
                      <a:pt x="555" y="0"/>
                      <a:pt x="0" y="875"/>
                      <a:pt x="618" y="1493"/>
                    </a:cubicBezTo>
                    <a:lnTo>
                      <a:pt x="3760" y="4635"/>
                    </a:lnTo>
                    <a:cubicBezTo>
                      <a:pt x="3950" y="4824"/>
                      <a:pt x="4163" y="4903"/>
                      <a:pt x="4368" y="4903"/>
                    </a:cubicBezTo>
                    <a:cubicBezTo>
                      <a:pt x="5030" y="4903"/>
                      <a:pt x="5604" y="4076"/>
                      <a:pt x="4993" y="3464"/>
                    </a:cubicBezTo>
                    <a:lnTo>
                      <a:pt x="1789" y="260"/>
                    </a:lnTo>
                    <a:cubicBezTo>
                      <a:pt x="1606" y="77"/>
                      <a:pt x="1403" y="0"/>
                      <a:pt x="1209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665775" y="5085075"/>
                <a:ext cx="128000" cy="110475"/>
              </a:xfrm>
              <a:custGeom>
                <a:rect b="b" l="l" r="r" t="t"/>
                <a:pathLst>
                  <a:path extrusionOk="0" h="4419" w="5120">
                    <a:moveTo>
                      <a:pt x="3922" y="0"/>
                    </a:moveTo>
                    <a:cubicBezTo>
                      <a:pt x="3722" y="0"/>
                      <a:pt x="3512" y="79"/>
                      <a:pt x="3323" y="268"/>
                    </a:cubicBezTo>
                    <a:cubicBezTo>
                      <a:pt x="2399" y="1131"/>
                      <a:pt x="1536" y="2055"/>
                      <a:pt x="612" y="2979"/>
                    </a:cubicBezTo>
                    <a:cubicBezTo>
                      <a:pt x="0" y="3591"/>
                      <a:pt x="538" y="4419"/>
                      <a:pt x="1184" y="4419"/>
                    </a:cubicBezTo>
                    <a:cubicBezTo>
                      <a:pt x="1383" y="4419"/>
                      <a:pt x="1593" y="4339"/>
                      <a:pt x="1782" y="4150"/>
                    </a:cubicBezTo>
                    <a:lnTo>
                      <a:pt x="4555" y="1439"/>
                    </a:lnTo>
                    <a:cubicBezTo>
                      <a:pt x="5120" y="827"/>
                      <a:pt x="4570" y="0"/>
                      <a:pt x="3922" y="0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3532075" y="5209825"/>
                <a:ext cx="140125" cy="122600"/>
              </a:xfrm>
              <a:custGeom>
                <a:rect b="b" l="l" r="r" t="t"/>
                <a:pathLst>
                  <a:path extrusionOk="0" h="4904" w="5605">
                    <a:moveTo>
                      <a:pt x="1237" y="1"/>
                    </a:moveTo>
                    <a:cubicBezTo>
                      <a:pt x="574" y="1"/>
                      <a:pt x="0" y="828"/>
                      <a:pt x="612" y="1440"/>
                    </a:cubicBezTo>
                    <a:cubicBezTo>
                      <a:pt x="1659" y="2487"/>
                      <a:pt x="2707" y="3535"/>
                      <a:pt x="3816" y="4644"/>
                    </a:cubicBezTo>
                    <a:cubicBezTo>
                      <a:pt x="3985" y="4827"/>
                      <a:pt x="4180" y="4904"/>
                      <a:pt x="4370" y="4904"/>
                    </a:cubicBezTo>
                    <a:cubicBezTo>
                      <a:pt x="5012" y="4904"/>
                      <a:pt x="5604" y="4029"/>
                      <a:pt x="4986" y="3412"/>
                    </a:cubicBezTo>
                    <a:cubicBezTo>
                      <a:pt x="3939" y="2364"/>
                      <a:pt x="2892" y="1317"/>
                      <a:pt x="1844" y="269"/>
                    </a:cubicBezTo>
                    <a:cubicBezTo>
                      <a:pt x="1655" y="80"/>
                      <a:pt x="1442" y="1"/>
                      <a:pt x="1237" y="1"/>
                    </a:cubicBezTo>
                    <a:close/>
                  </a:path>
                </a:pathLst>
              </a:custGeom>
              <a:solidFill>
                <a:srgbClr val="4A87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2907300" y="1188425"/>
                <a:ext cx="929175" cy="176725"/>
              </a:xfrm>
              <a:custGeom>
                <a:rect b="b" l="l" r="r" t="t"/>
                <a:pathLst>
                  <a:path extrusionOk="0" h="7069" w="37167">
                    <a:moveTo>
                      <a:pt x="19853" y="1"/>
                    </a:moveTo>
                    <a:cubicBezTo>
                      <a:pt x="19521" y="1"/>
                      <a:pt x="19205" y="151"/>
                      <a:pt x="19072" y="497"/>
                    </a:cubicBezTo>
                    <a:cubicBezTo>
                      <a:pt x="18271" y="2222"/>
                      <a:pt x="17038" y="4563"/>
                      <a:pt x="14882" y="4748"/>
                    </a:cubicBezTo>
                    <a:cubicBezTo>
                      <a:pt x="14781" y="4760"/>
                      <a:pt x="14681" y="4765"/>
                      <a:pt x="14583" y="4765"/>
                    </a:cubicBezTo>
                    <a:cubicBezTo>
                      <a:pt x="12589" y="4765"/>
                      <a:pt x="11212" y="2449"/>
                      <a:pt x="10507" y="805"/>
                    </a:cubicBezTo>
                    <a:cubicBezTo>
                      <a:pt x="10323" y="497"/>
                      <a:pt x="9999" y="343"/>
                      <a:pt x="9676" y="343"/>
                    </a:cubicBezTo>
                    <a:cubicBezTo>
                      <a:pt x="9352" y="343"/>
                      <a:pt x="9029" y="497"/>
                      <a:pt x="8844" y="805"/>
                    </a:cubicBezTo>
                    <a:cubicBezTo>
                      <a:pt x="8166" y="2469"/>
                      <a:pt x="7057" y="3824"/>
                      <a:pt x="5578" y="4810"/>
                    </a:cubicBezTo>
                    <a:cubicBezTo>
                      <a:pt x="5134" y="5057"/>
                      <a:pt x="4729" y="5167"/>
                      <a:pt x="4358" y="5167"/>
                    </a:cubicBezTo>
                    <a:cubicBezTo>
                      <a:pt x="3344" y="5167"/>
                      <a:pt x="2592" y="4337"/>
                      <a:pt x="2005" y="3208"/>
                    </a:cubicBezTo>
                    <a:cubicBezTo>
                      <a:pt x="1852" y="2864"/>
                      <a:pt x="1587" y="2722"/>
                      <a:pt x="1308" y="2722"/>
                    </a:cubicBezTo>
                    <a:cubicBezTo>
                      <a:pt x="688" y="2722"/>
                      <a:pt x="1" y="3428"/>
                      <a:pt x="341" y="4194"/>
                    </a:cubicBezTo>
                    <a:lnTo>
                      <a:pt x="403" y="4132"/>
                    </a:lnTo>
                    <a:cubicBezTo>
                      <a:pt x="1227" y="5830"/>
                      <a:pt x="2586" y="7069"/>
                      <a:pt x="4299" y="7069"/>
                    </a:cubicBezTo>
                    <a:cubicBezTo>
                      <a:pt x="4762" y="7069"/>
                      <a:pt x="5252" y="6978"/>
                      <a:pt x="5763" y="6782"/>
                    </a:cubicBezTo>
                    <a:cubicBezTo>
                      <a:pt x="7417" y="6138"/>
                      <a:pt x="8729" y="4810"/>
                      <a:pt x="9672" y="3307"/>
                    </a:cubicBezTo>
                    <a:lnTo>
                      <a:pt x="9672" y="3307"/>
                    </a:lnTo>
                    <a:cubicBezTo>
                      <a:pt x="10777" y="5111"/>
                      <a:pt x="12382" y="6674"/>
                      <a:pt x="14563" y="6674"/>
                    </a:cubicBezTo>
                    <a:cubicBezTo>
                      <a:pt x="14688" y="6674"/>
                      <a:pt x="14815" y="6669"/>
                      <a:pt x="14944" y="6658"/>
                    </a:cubicBezTo>
                    <a:cubicBezTo>
                      <a:pt x="17038" y="6476"/>
                      <a:pt x="18627" y="5016"/>
                      <a:pt x="19737" y="3296"/>
                    </a:cubicBezTo>
                    <a:lnTo>
                      <a:pt x="19737" y="3296"/>
                    </a:lnTo>
                    <a:cubicBezTo>
                      <a:pt x="20571" y="4973"/>
                      <a:pt x="21902" y="6430"/>
                      <a:pt x="23816" y="6473"/>
                    </a:cubicBezTo>
                    <a:cubicBezTo>
                      <a:pt x="23872" y="6476"/>
                      <a:pt x="23928" y="6477"/>
                      <a:pt x="23983" y="6477"/>
                    </a:cubicBezTo>
                    <a:cubicBezTo>
                      <a:pt x="25894" y="6477"/>
                      <a:pt x="27168" y="5028"/>
                      <a:pt x="27926" y="3351"/>
                    </a:cubicBezTo>
                    <a:lnTo>
                      <a:pt x="27926" y="3351"/>
                    </a:lnTo>
                    <a:cubicBezTo>
                      <a:pt x="28770" y="4610"/>
                      <a:pt x="29877" y="5682"/>
                      <a:pt x="31210" y="6473"/>
                    </a:cubicBezTo>
                    <a:cubicBezTo>
                      <a:pt x="31892" y="6863"/>
                      <a:pt x="32561" y="7043"/>
                      <a:pt x="33199" y="7043"/>
                    </a:cubicBezTo>
                    <a:cubicBezTo>
                      <a:pt x="34578" y="7043"/>
                      <a:pt x="35809" y="6200"/>
                      <a:pt x="36693" y="4810"/>
                    </a:cubicBezTo>
                    <a:cubicBezTo>
                      <a:pt x="37167" y="4078"/>
                      <a:pt x="36498" y="3377"/>
                      <a:pt x="35821" y="3377"/>
                    </a:cubicBezTo>
                    <a:cubicBezTo>
                      <a:pt x="35528" y="3377"/>
                      <a:pt x="35234" y="3508"/>
                      <a:pt x="35030" y="3824"/>
                    </a:cubicBezTo>
                    <a:cubicBezTo>
                      <a:pt x="34485" y="4675"/>
                      <a:pt x="33865" y="5075"/>
                      <a:pt x="33180" y="5075"/>
                    </a:cubicBezTo>
                    <a:cubicBezTo>
                      <a:pt x="32625" y="5075"/>
                      <a:pt x="32028" y="4813"/>
                      <a:pt x="31395" y="4317"/>
                    </a:cubicBezTo>
                    <a:cubicBezTo>
                      <a:pt x="30162" y="3270"/>
                      <a:pt x="29176" y="1976"/>
                      <a:pt x="28560" y="497"/>
                    </a:cubicBezTo>
                    <a:cubicBezTo>
                      <a:pt x="28366" y="164"/>
                      <a:pt x="28034" y="6"/>
                      <a:pt x="27706" y="6"/>
                    </a:cubicBezTo>
                    <a:cubicBezTo>
                      <a:pt x="27305" y="6"/>
                      <a:pt x="26909" y="241"/>
                      <a:pt x="26773" y="682"/>
                    </a:cubicBezTo>
                    <a:cubicBezTo>
                      <a:pt x="26476" y="2052"/>
                      <a:pt x="25775" y="4573"/>
                      <a:pt x="24004" y="4573"/>
                    </a:cubicBezTo>
                    <a:cubicBezTo>
                      <a:pt x="23942" y="4573"/>
                      <a:pt x="23880" y="4570"/>
                      <a:pt x="23816" y="4563"/>
                    </a:cubicBezTo>
                    <a:cubicBezTo>
                      <a:pt x="21906" y="4379"/>
                      <a:pt x="21167" y="2099"/>
                      <a:pt x="20859" y="682"/>
                    </a:cubicBezTo>
                    <a:cubicBezTo>
                      <a:pt x="20753" y="262"/>
                      <a:pt x="20290" y="1"/>
                      <a:pt x="19853" y="1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3808900" y="2830575"/>
                <a:ext cx="930225" cy="178150"/>
              </a:xfrm>
              <a:custGeom>
                <a:rect b="b" l="l" r="r" t="t"/>
                <a:pathLst>
                  <a:path extrusionOk="0" h="7126" w="37209">
                    <a:moveTo>
                      <a:pt x="19844" y="0"/>
                    </a:moveTo>
                    <a:cubicBezTo>
                      <a:pt x="19522" y="0"/>
                      <a:pt x="19209" y="151"/>
                      <a:pt x="19052" y="492"/>
                    </a:cubicBezTo>
                    <a:cubicBezTo>
                      <a:pt x="18313" y="2217"/>
                      <a:pt x="17019" y="4558"/>
                      <a:pt x="14924" y="4805"/>
                    </a:cubicBezTo>
                    <a:cubicBezTo>
                      <a:pt x="14847" y="4811"/>
                      <a:pt x="14771" y="4814"/>
                      <a:pt x="14695" y="4814"/>
                    </a:cubicBezTo>
                    <a:cubicBezTo>
                      <a:pt x="12663" y="4814"/>
                      <a:pt x="11262" y="2463"/>
                      <a:pt x="10549" y="800"/>
                    </a:cubicBezTo>
                    <a:cubicBezTo>
                      <a:pt x="10364" y="492"/>
                      <a:pt x="10041" y="338"/>
                      <a:pt x="9717" y="338"/>
                    </a:cubicBezTo>
                    <a:cubicBezTo>
                      <a:pt x="9394" y="338"/>
                      <a:pt x="9070" y="492"/>
                      <a:pt x="8886" y="800"/>
                    </a:cubicBezTo>
                    <a:cubicBezTo>
                      <a:pt x="8208" y="2463"/>
                      <a:pt x="7037" y="3819"/>
                      <a:pt x="5558" y="4805"/>
                    </a:cubicBezTo>
                    <a:cubicBezTo>
                      <a:pt x="5114" y="5052"/>
                      <a:pt x="4709" y="5162"/>
                      <a:pt x="4340" y="5162"/>
                    </a:cubicBezTo>
                    <a:cubicBezTo>
                      <a:pt x="3328" y="5162"/>
                      <a:pt x="2588" y="4331"/>
                      <a:pt x="2046" y="3203"/>
                    </a:cubicBezTo>
                    <a:cubicBezTo>
                      <a:pt x="1875" y="2859"/>
                      <a:pt x="1596" y="2716"/>
                      <a:pt x="1310" y="2716"/>
                    </a:cubicBezTo>
                    <a:cubicBezTo>
                      <a:pt x="674" y="2716"/>
                      <a:pt x="0" y="3423"/>
                      <a:pt x="383" y="4189"/>
                    </a:cubicBezTo>
                    <a:cubicBezTo>
                      <a:pt x="1207" y="5886"/>
                      <a:pt x="2604" y="7125"/>
                      <a:pt x="4334" y="7125"/>
                    </a:cubicBezTo>
                    <a:cubicBezTo>
                      <a:pt x="4801" y="7125"/>
                      <a:pt x="5293" y="7035"/>
                      <a:pt x="5805" y="6838"/>
                    </a:cubicBezTo>
                    <a:cubicBezTo>
                      <a:pt x="7416" y="6194"/>
                      <a:pt x="8717" y="4861"/>
                      <a:pt x="9684" y="3355"/>
                    </a:cubicBezTo>
                    <a:lnTo>
                      <a:pt x="9684" y="3355"/>
                    </a:lnTo>
                    <a:cubicBezTo>
                      <a:pt x="10774" y="5163"/>
                      <a:pt x="12405" y="6730"/>
                      <a:pt x="14550" y="6730"/>
                    </a:cubicBezTo>
                    <a:cubicBezTo>
                      <a:pt x="14673" y="6730"/>
                      <a:pt x="14798" y="6725"/>
                      <a:pt x="14924" y="6715"/>
                    </a:cubicBezTo>
                    <a:cubicBezTo>
                      <a:pt x="17018" y="6533"/>
                      <a:pt x="18642" y="5072"/>
                      <a:pt x="19744" y="3352"/>
                    </a:cubicBezTo>
                    <a:lnTo>
                      <a:pt x="19744" y="3352"/>
                    </a:lnTo>
                    <a:cubicBezTo>
                      <a:pt x="20557" y="5010"/>
                      <a:pt x="21886" y="6443"/>
                      <a:pt x="23796" y="6530"/>
                    </a:cubicBezTo>
                    <a:cubicBezTo>
                      <a:pt x="23854" y="6532"/>
                      <a:pt x="23911" y="6534"/>
                      <a:pt x="23967" y="6534"/>
                    </a:cubicBezTo>
                    <a:cubicBezTo>
                      <a:pt x="25910" y="6534"/>
                      <a:pt x="27165" y="5095"/>
                      <a:pt x="27931" y="3425"/>
                    </a:cubicBezTo>
                    <a:lnTo>
                      <a:pt x="27931" y="3425"/>
                    </a:lnTo>
                    <a:cubicBezTo>
                      <a:pt x="28787" y="4676"/>
                      <a:pt x="29905" y="5742"/>
                      <a:pt x="31190" y="6530"/>
                    </a:cubicBezTo>
                    <a:cubicBezTo>
                      <a:pt x="31879" y="6912"/>
                      <a:pt x="32550" y="7087"/>
                      <a:pt x="33186" y="7087"/>
                    </a:cubicBezTo>
                    <a:cubicBezTo>
                      <a:pt x="34599" y="7087"/>
                      <a:pt x="35843" y="6226"/>
                      <a:pt x="36735" y="4866"/>
                    </a:cubicBezTo>
                    <a:cubicBezTo>
                      <a:pt x="37208" y="4135"/>
                      <a:pt x="36540" y="3433"/>
                      <a:pt x="35863" y="3433"/>
                    </a:cubicBezTo>
                    <a:cubicBezTo>
                      <a:pt x="35570" y="3433"/>
                      <a:pt x="35276" y="3564"/>
                      <a:pt x="35072" y="3880"/>
                    </a:cubicBezTo>
                    <a:cubicBezTo>
                      <a:pt x="34527" y="4732"/>
                      <a:pt x="33888" y="5131"/>
                      <a:pt x="33196" y="5131"/>
                    </a:cubicBezTo>
                    <a:cubicBezTo>
                      <a:pt x="32637" y="5131"/>
                      <a:pt x="32043" y="4870"/>
                      <a:pt x="31436" y="4373"/>
                    </a:cubicBezTo>
                    <a:cubicBezTo>
                      <a:pt x="30204" y="3326"/>
                      <a:pt x="29218" y="1970"/>
                      <a:pt x="28541" y="492"/>
                    </a:cubicBezTo>
                    <a:cubicBezTo>
                      <a:pt x="28355" y="173"/>
                      <a:pt x="28054" y="26"/>
                      <a:pt x="27753" y="26"/>
                    </a:cubicBezTo>
                    <a:cubicBezTo>
                      <a:pt x="27355" y="26"/>
                      <a:pt x="26956" y="282"/>
                      <a:pt x="26815" y="738"/>
                    </a:cubicBezTo>
                    <a:cubicBezTo>
                      <a:pt x="26518" y="2048"/>
                      <a:pt x="25759" y="4567"/>
                      <a:pt x="23984" y="4567"/>
                    </a:cubicBezTo>
                    <a:cubicBezTo>
                      <a:pt x="23923" y="4567"/>
                      <a:pt x="23860" y="4564"/>
                      <a:pt x="23796" y="4558"/>
                    </a:cubicBezTo>
                    <a:cubicBezTo>
                      <a:pt x="21948" y="4373"/>
                      <a:pt x="21208" y="2094"/>
                      <a:pt x="20839" y="738"/>
                    </a:cubicBezTo>
                    <a:cubicBezTo>
                      <a:pt x="20732" y="277"/>
                      <a:pt x="20280" y="0"/>
                      <a:pt x="19844" y="0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2271625" y="3779425"/>
                <a:ext cx="930225" cy="178150"/>
              </a:xfrm>
              <a:custGeom>
                <a:rect b="b" l="l" r="r" t="t"/>
                <a:pathLst>
                  <a:path extrusionOk="0" h="7126" w="37209">
                    <a:moveTo>
                      <a:pt x="19844" y="1"/>
                    </a:moveTo>
                    <a:cubicBezTo>
                      <a:pt x="19522" y="1"/>
                      <a:pt x="19209" y="152"/>
                      <a:pt x="19052" y="492"/>
                    </a:cubicBezTo>
                    <a:cubicBezTo>
                      <a:pt x="18313" y="2217"/>
                      <a:pt x="17019" y="4559"/>
                      <a:pt x="14862" y="4743"/>
                    </a:cubicBezTo>
                    <a:cubicBezTo>
                      <a:pt x="14764" y="4755"/>
                      <a:pt x="14667" y="4761"/>
                      <a:pt x="14572" y="4761"/>
                    </a:cubicBezTo>
                    <a:cubicBezTo>
                      <a:pt x="12630" y="4761"/>
                      <a:pt x="11254" y="2447"/>
                      <a:pt x="10549" y="862"/>
                    </a:cubicBezTo>
                    <a:cubicBezTo>
                      <a:pt x="10334" y="523"/>
                      <a:pt x="10010" y="353"/>
                      <a:pt x="9694" y="353"/>
                    </a:cubicBezTo>
                    <a:cubicBezTo>
                      <a:pt x="9379" y="353"/>
                      <a:pt x="9071" y="523"/>
                      <a:pt x="8886" y="862"/>
                    </a:cubicBezTo>
                    <a:cubicBezTo>
                      <a:pt x="8208" y="2464"/>
                      <a:pt x="7037" y="3819"/>
                      <a:pt x="5559" y="4805"/>
                    </a:cubicBezTo>
                    <a:cubicBezTo>
                      <a:pt x="5109" y="5071"/>
                      <a:pt x="4701" y="5189"/>
                      <a:pt x="4329" y="5189"/>
                    </a:cubicBezTo>
                    <a:cubicBezTo>
                      <a:pt x="3323" y="5189"/>
                      <a:pt x="2586" y="4327"/>
                      <a:pt x="2047" y="3203"/>
                    </a:cubicBezTo>
                    <a:cubicBezTo>
                      <a:pt x="1875" y="2859"/>
                      <a:pt x="1596" y="2717"/>
                      <a:pt x="1311" y="2717"/>
                    </a:cubicBezTo>
                    <a:cubicBezTo>
                      <a:pt x="674" y="2717"/>
                      <a:pt x="0" y="3424"/>
                      <a:pt x="383" y="4189"/>
                    </a:cubicBezTo>
                    <a:cubicBezTo>
                      <a:pt x="1208" y="5886"/>
                      <a:pt x="2605" y="7126"/>
                      <a:pt x="4304" y="7126"/>
                    </a:cubicBezTo>
                    <a:cubicBezTo>
                      <a:pt x="4763" y="7126"/>
                      <a:pt x="5245" y="7035"/>
                      <a:pt x="5743" y="6838"/>
                    </a:cubicBezTo>
                    <a:cubicBezTo>
                      <a:pt x="7365" y="6190"/>
                      <a:pt x="8707" y="4845"/>
                      <a:pt x="9667" y="3327"/>
                    </a:cubicBezTo>
                    <a:lnTo>
                      <a:pt x="9667" y="3327"/>
                    </a:lnTo>
                    <a:cubicBezTo>
                      <a:pt x="10757" y="5147"/>
                      <a:pt x="12394" y="6731"/>
                      <a:pt x="14551" y="6731"/>
                    </a:cubicBezTo>
                    <a:cubicBezTo>
                      <a:pt x="14673" y="6731"/>
                      <a:pt x="14798" y="6726"/>
                      <a:pt x="14924" y="6715"/>
                    </a:cubicBezTo>
                    <a:cubicBezTo>
                      <a:pt x="17102" y="6534"/>
                      <a:pt x="18679" y="5082"/>
                      <a:pt x="19753" y="3369"/>
                    </a:cubicBezTo>
                    <a:lnTo>
                      <a:pt x="19753" y="3369"/>
                    </a:lnTo>
                    <a:cubicBezTo>
                      <a:pt x="20566" y="5020"/>
                      <a:pt x="21892" y="6444"/>
                      <a:pt x="23796" y="6530"/>
                    </a:cubicBezTo>
                    <a:cubicBezTo>
                      <a:pt x="23853" y="6533"/>
                      <a:pt x="23909" y="6534"/>
                      <a:pt x="23964" y="6534"/>
                    </a:cubicBezTo>
                    <a:cubicBezTo>
                      <a:pt x="25902" y="6534"/>
                      <a:pt x="27157" y="5075"/>
                      <a:pt x="27924" y="3414"/>
                    </a:cubicBezTo>
                    <a:lnTo>
                      <a:pt x="27924" y="3414"/>
                    </a:lnTo>
                    <a:cubicBezTo>
                      <a:pt x="28781" y="4670"/>
                      <a:pt x="29901" y="5740"/>
                      <a:pt x="31190" y="6530"/>
                    </a:cubicBezTo>
                    <a:cubicBezTo>
                      <a:pt x="31879" y="6913"/>
                      <a:pt x="32550" y="7088"/>
                      <a:pt x="33186" y="7088"/>
                    </a:cubicBezTo>
                    <a:cubicBezTo>
                      <a:pt x="34600" y="7088"/>
                      <a:pt x="35843" y="6226"/>
                      <a:pt x="36735" y="4867"/>
                    </a:cubicBezTo>
                    <a:cubicBezTo>
                      <a:pt x="37209" y="4135"/>
                      <a:pt x="36510" y="3434"/>
                      <a:pt x="35836" y="3434"/>
                    </a:cubicBezTo>
                    <a:cubicBezTo>
                      <a:pt x="35545" y="3434"/>
                      <a:pt x="35258" y="3565"/>
                      <a:pt x="35072" y="3881"/>
                    </a:cubicBezTo>
                    <a:cubicBezTo>
                      <a:pt x="34493" y="4732"/>
                      <a:pt x="33858" y="5132"/>
                      <a:pt x="33176" y="5132"/>
                    </a:cubicBezTo>
                    <a:cubicBezTo>
                      <a:pt x="32625" y="5132"/>
                      <a:pt x="32043" y="4870"/>
                      <a:pt x="31437" y="4374"/>
                    </a:cubicBezTo>
                    <a:cubicBezTo>
                      <a:pt x="30143" y="3326"/>
                      <a:pt x="29218" y="1971"/>
                      <a:pt x="28541" y="492"/>
                    </a:cubicBezTo>
                    <a:cubicBezTo>
                      <a:pt x="28355" y="173"/>
                      <a:pt x="28055" y="26"/>
                      <a:pt x="27753" y="26"/>
                    </a:cubicBezTo>
                    <a:cubicBezTo>
                      <a:pt x="27355" y="26"/>
                      <a:pt x="26956" y="283"/>
                      <a:pt x="26815" y="738"/>
                    </a:cubicBezTo>
                    <a:cubicBezTo>
                      <a:pt x="26518" y="2049"/>
                      <a:pt x="25759" y="4568"/>
                      <a:pt x="23984" y="4568"/>
                    </a:cubicBezTo>
                    <a:cubicBezTo>
                      <a:pt x="23923" y="4568"/>
                      <a:pt x="23860" y="4565"/>
                      <a:pt x="23796" y="4559"/>
                    </a:cubicBezTo>
                    <a:cubicBezTo>
                      <a:pt x="22010" y="4435"/>
                      <a:pt x="21209" y="2094"/>
                      <a:pt x="20839" y="738"/>
                    </a:cubicBezTo>
                    <a:cubicBezTo>
                      <a:pt x="20733" y="278"/>
                      <a:pt x="20280" y="1"/>
                      <a:pt x="19844" y="1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879550" y="3794700"/>
                <a:ext cx="930125" cy="177350"/>
              </a:xfrm>
              <a:custGeom>
                <a:rect b="b" l="l" r="r" t="t"/>
                <a:pathLst>
                  <a:path extrusionOk="0" h="7094" w="37205">
                    <a:moveTo>
                      <a:pt x="19855" y="1"/>
                    </a:moveTo>
                    <a:cubicBezTo>
                      <a:pt x="19528" y="1"/>
                      <a:pt x="19207" y="151"/>
                      <a:pt x="19048" y="497"/>
                    </a:cubicBezTo>
                    <a:cubicBezTo>
                      <a:pt x="18308" y="2222"/>
                      <a:pt x="17014" y="4564"/>
                      <a:pt x="14920" y="4749"/>
                    </a:cubicBezTo>
                    <a:cubicBezTo>
                      <a:pt x="14819" y="4760"/>
                      <a:pt x="14719" y="4766"/>
                      <a:pt x="14621" y="4766"/>
                    </a:cubicBezTo>
                    <a:cubicBezTo>
                      <a:pt x="12626" y="4766"/>
                      <a:pt x="11250" y="2450"/>
                      <a:pt x="10545" y="805"/>
                    </a:cubicBezTo>
                    <a:cubicBezTo>
                      <a:pt x="10360" y="497"/>
                      <a:pt x="10037" y="343"/>
                      <a:pt x="9713" y="343"/>
                    </a:cubicBezTo>
                    <a:cubicBezTo>
                      <a:pt x="9390" y="343"/>
                      <a:pt x="9066" y="497"/>
                      <a:pt x="8881" y="805"/>
                    </a:cubicBezTo>
                    <a:cubicBezTo>
                      <a:pt x="8204" y="2407"/>
                      <a:pt x="7033" y="3824"/>
                      <a:pt x="5616" y="4749"/>
                    </a:cubicBezTo>
                    <a:cubicBezTo>
                      <a:pt x="5137" y="5022"/>
                      <a:pt x="4705" y="5144"/>
                      <a:pt x="4316" y="5144"/>
                    </a:cubicBezTo>
                    <a:cubicBezTo>
                      <a:pt x="3303" y="5144"/>
                      <a:pt x="2576" y="4321"/>
                      <a:pt x="2042" y="3208"/>
                    </a:cubicBezTo>
                    <a:cubicBezTo>
                      <a:pt x="1865" y="2854"/>
                      <a:pt x="1576" y="2708"/>
                      <a:pt x="1281" y="2708"/>
                    </a:cubicBezTo>
                    <a:cubicBezTo>
                      <a:pt x="652" y="2708"/>
                      <a:pt x="1" y="3377"/>
                      <a:pt x="379" y="4132"/>
                    </a:cubicBezTo>
                    <a:cubicBezTo>
                      <a:pt x="1199" y="5821"/>
                      <a:pt x="2585" y="7094"/>
                      <a:pt x="4272" y="7094"/>
                    </a:cubicBezTo>
                    <a:cubicBezTo>
                      <a:pt x="4740" y="7094"/>
                      <a:pt x="5231" y="6996"/>
                      <a:pt x="5739" y="6782"/>
                    </a:cubicBezTo>
                    <a:cubicBezTo>
                      <a:pt x="7397" y="6183"/>
                      <a:pt x="8711" y="4827"/>
                      <a:pt x="9681" y="3331"/>
                    </a:cubicBezTo>
                    <a:lnTo>
                      <a:pt x="9681" y="3331"/>
                    </a:lnTo>
                    <a:cubicBezTo>
                      <a:pt x="10771" y="5109"/>
                      <a:pt x="12401" y="6674"/>
                      <a:pt x="14546" y="6674"/>
                    </a:cubicBezTo>
                    <a:cubicBezTo>
                      <a:pt x="14669" y="6674"/>
                      <a:pt x="14793" y="6669"/>
                      <a:pt x="14920" y="6659"/>
                    </a:cubicBezTo>
                    <a:cubicBezTo>
                      <a:pt x="17056" y="6522"/>
                      <a:pt x="18656" y="5077"/>
                      <a:pt x="19745" y="3339"/>
                    </a:cubicBezTo>
                    <a:lnTo>
                      <a:pt x="19745" y="3339"/>
                    </a:lnTo>
                    <a:cubicBezTo>
                      <a:pt x="20557" y="4990"/>
                      <a:pt x="21885" y="6449"/>
                      <a:pt x="23792" y="6535"/>
                    </a:cubicBezTo>
                    <a:cubicBezTo>
                      <a:pt x="23821" y="6536"/>
                      <a:pt x="23850" y="6536"/>
                      <a:pt x="23879" y="6536"/>
                    </a:cubicBezTo>
                    <a:cubicBezTo>
                      <a:pt x="25875" y="6536"/>
                      <a:pt x="27157" y="5061"/>
                      <a:pt x="27932" y="3379"/>
                    </a:cubicBezTo>
                    <a:lnTo>
                      <a:pt x="27932" y="3379"/>
                    </a:lnTo>
                    <a:cubicBezTo>
                      <a:pt x="28788" y="4631"/>
                      <a:pt x="29904" y="5708"/>
                      <a:pt x="31186" y="6535"/>
                    </a:cubicBezTo>
                    <a:cubicBezTo>
                      <a:pt x="31873" y="6898"/>
                      <a:pt x="32542" y="7065"/>
                      <a:pt x="33177" y="7065"/>
                    </a:cubicBezTo>
                    <a:cubicBezTo>
                      <a:pt x="34592" y="7065"/>
                      <a:pt x="35838" y="6233"/>
                      <a:pt x="36731" y="4872"/>
                    </a:cubicBezTo>
                    <a:cubicBezTo>
                      <a:pt x="37204" y="4140"/>
                      <a:pt x="36536" y="3439"/>
                      <a:pt x="35859" y="3439"/>
                    </a:cubicBezTo>
                    <a:cubicBezTo>
                      <a:pt x="35566" y="3439"/>
                      <a:pt x="35272" y="3570"/>
                      <a:pt x="35067" y="3886"/>
                    </a:cubicBezTo>
                    <a:cubicBezTo>
                      <a:pt x="34523" y="4737"/>
                      <a:pt x="33884" y="5137"/>
                      <a:pt x="33192" y="5137"/>
                    </a:cubicBezTo>
                    <a:cubicBezTo>
                      <a:pt x="32633" y="5137"/>
                      <a:pt x="32039" y="4875"/>
                      <a:pt x="31432" y="4379"/>
                    </a:cubicBezTo>
                    <a:cubicBezTo>
                      <a:pt x="30200" y="3331"/>
                      <a:pt x="29214" y="1976"/>
                      <a:pt x="28536" y="497"/>
                    </a:cubicBezTo>
                    <a:cubicBezTo>
                      <a:pt x="28342" y="164"/>
                      <a:pt x="28023" y="6"/>
                      <a:pt x="27708" y="6"/>
                    </a:cubicBezTo>
                    <a:cubicBezTo>
                      <a:pt x="27324" y="6"/>
                      <a:pt x="26947" y="242"/>
                      <a:pt x="26811" y="682"/>
                    </a:cubicBezTo>
                    <a:cubicBezTo>
                      <a:pt x="26513" y="2052"/>
                      <a:pt x="25755" y="4573"/>
                      <a:pt x="23980" y="4573"/>
                    </a:cubicBezTo>
                    <a:cubicBezTo>
                      <a:pt x="23918" y="4573"/>
                      <a:pt x="23856" y="4570"/>
                      <a:pt x="23792" y="4564"/>
                    </a:cubicBezTo>
                    <a:cubicBezTo>
                      <a:pt x="22067" y="4379"/>
                      <a:pt x="21204" y="2099"/>
                      <a:pt x="20835" y="682"/>
                    </a:cubicBezTo>
                    <a:cubicBezTo>
                      <a:pt x="20729" y="262"/>
                      <a:pt x="20286" y="1"/>
                      <a:pt x="19855" y="1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3134200" y="3459025"/>
                <a:ext cx="720750" cy="146600"/>
              </a:xfrm>
              <a:custGeom>
                <a:rect b="b" l="l" r="r" t="t"/>
                <a:pathLst>
                  <a:path extrusionOk="0" h="5864" w="28830">
                    <a:moveTo>
                      <a:pt x="15347" y="1"/>
                    </a:moveTo>
                    <a:cubicBezTo>
                      <a:pt x="15025" y="1"/>
                      <a:pt x="14712" y="152"/>
                      <a:pt x="14555" y="492"/>
                    </a:cubicBezTo>
                    <a:cubicBezTo>
                      <a:pt x="14062" y="1725"/>
                      <a:pt x="13138" y="3450"/>
                      <a:pt x="11598" y="3635"/>
                    </a:cubicBezTo>
                    <a:cubicBezTo>
                      <a:pt x="11525" y="3643"/>
                      <a:pt x="11454" y="3647"/>
                      <a:pt x="11384" y="3647"/>
                    </a:cubicBezTo>
                    <a:cubicBezTo>
                      <a:pt x="9960" y="3647"/>
                      <a:pt x="8987" y="1913"/>
                      <a:pt x="8517" y="739"/>
                    </a:cubicBezTo>
                    <a:cubicBezTo>
                      <a:pt x="8332" y="431"/>
                      <a:pt x="8009" y="277"/>
                      <a:pt x="7685" y="277"/>
                    </a:cubicBezTo>
                    <a:cubicBezTo>
                      <a:pt x="7362" y="277"/>
                      <a:pt x="7038" y="431"/>
                      <a:pt x="6853" y="739"/>
                    </a:cubicBezTo>
                    <a:cubicBezTo>
                      <a:pt x="6360" y="1909"/>
                      <a:pt x="5560" y="2895"/>
                      <a:pt x="4512" y="3635"/>
                    </a:cubicBezTo>
                    <a:cubicBezTo>
                      <a:pt x="4189" y="3822"/>
                      <a:pt x="3899" y="3905"/>
                      <a:pt x="3636" y="3905"/>
                    </a:cubicBezTo>
                    <a:cubicBezTo>
                      <a:pt x="2947" y="3905"/>
                      <a:pt x="2449" y="3329"/>
                      <a:pt x="2048" y="2526"/>
                    </a:cubicBezTo>
                    <a:cubicBezTo>
                      <a:pt x="1876" y="2202"/>
                      <a:pt x="1599" y="2067"/>
                      <a:pt x="1314" y="2067"/>
                    </a:cubicBezTo>
                    <a:cubicBezTo>
                      <a:pt x="677" y="2067"/>
                      <a:pt x="1" y="2745"/>
                      <a:pt x="384" y="3511"/>
                    </a:cubicBezTo>
                    <a:cubicBezTo>
                      <a:pt x="1027" y="4846"/>
                      <a:pt x="2185" y="5864"/>
                      <a:pt x="3604" y="5864"/>
                    </a:cubicBezTo>
                    <a:cubicBezTo>
                      <a:pt x="3954" y="5864"/>
                      <a:pt x="4319" y="5802"/>
                      <a:pt x="4697" y="5668"/>
                    </a:cubicBezTo>
                    <a:cubicBezTo>
                      <a:pt x="5895" y="5197"/>
                      <a:pt x="6886" y="4251"/>
                      <a:pt x="7626" y="3180"/>
                    </a:cubicBezTo>
                    <a:lnTo>
                      <a:pt x="7626" y="3180"/>
                    </a:lnTo>
                    <a:cubicBezTo>
                      <a:pt x="8489" y="4483"/>
                      <a:pt x="9753" y="5550"/>
                      <a:pt x="11396" y="5550"/>
                    </a:cubicBezTo>
                    <a:cubicBezTo>
                      <a:pt x="11462" y="5550"/>
                      <a:pt x="11530" y="5548"/>
                      <a:pt x="11598" y="5545"/>
                    </a:cubicBezTo>
                    <a:cubicBezTo>
                      <a:pt x="13217" y="5459"/>
                      <a:pt x="14423" y="4461"/>
                      <a:pt x="15278" y="3222"/>
                    </a:cubicBezTo>
                    <a:lnTo>
                      <a:pt x="15278" y="3222"/>
                    </a:lnTo>
                    <a:cubicBezTo>
                      <a:pt x="15937" y="4406"/>
                      <a:pt x="16935" y="5381"/>
                      <a:pt x="18375" y="5421"/>
                    </a:cubicBezTo>
                    <a:cubicBezTo>
                      <a:pt x="18403" y="5422"/>
                      <a:pt x="18431" y="5423"/>
                      <a:pt x="18459" y="5423"/>
                    </a:cubicBezTo>
                    <a:cubicBezTo>
                      <a:pt x="19868" y="5423"/>
                      <a:pt x="20872" y="4420"/>
                      <a:pt x="21518" y="3217"/>
                    </a:cubicBezTo>
                    <a:lnTo>
                      <a:pt x="21518" y="3217"/>
                    </a:lnTo>
                    <a:cubicBezTo>
                      <a:pt x="22158" y="4091"/>
                      <a:pt x="22969" y="4850"/>
                      <a:pt x="23920" y="5421"/>
                    </a:cubicBezTo>
                    <a:cubicBezTo>
                      <a:pt x="24459" y="5700"/>
                      <a:pt x="24981" y="5827"/>
                      <a:pt x="25475" y="5827"/>
                    </a:cubicBezTo>
                    <a:cubicBezTo>
                      <a:pt x="26622" y="5827"/>
                      <a:pt x="27625" y="5142"/>
                      <a:pt x="28357" y="4066"/>
                    </a:cubicBezTo>
                    <a:cubicBezTo>
                      <a:pt x="28830" y="3334"/>
                      <a:pt x="28162" y="2633"/>
                      <a:pt x="27484" y="2633"/>
                    </a:cubicBezTo>
                    <a:cubicBezTo>
                      <a:pt x="27192" y="2633"/>
                      <a:pt x="26898" y="2764"/>
                      <a:pt x="26693" y="3080"/>
                    </a:cubicBezTo>
                    <a:cubicBezTo>
                      <a:pt x="26319" y="3663"/>
                      <a:pt x="25902" y="3898"/>
                      <a:pt x="25474" y="3898"/>
                    </a:cubicBezTo>
                    <a:cubicBezTo>
                      <a:pt x="24141" y="3898"/>
                      <a:pt x="22709" y="1612"/>
                      <a:pt x="22195" y="492"/>
                    </a:cubicBezTo>
                    <a:cubicBezTo>
                      <a:pt x="22009" y="174"/>
                      <a:pt x="21698" y="27"/>
                      <a:pt x="21383" y="27"/>
                    </a:cubicBezTo>
                    <a:cubicBezTo>
                      <a:pt x="20968" y="27"/>
                      <a:pt x="20549" y="283"/>
                      <a:pt x="20408" y="739"/>
                    </a:cubicBezTo>
                    <a:cubicBezTo>
                      <a:pt x="20229" y="1635"/>
                      <a:pt x="19702" y="3517"/>
                      <a:pt x="18490" y="3517"/>
                    </a:cubicBezTo>
                    <a:cubicBezTo>
                      <a:pt x="18452" y="3517"/>
                      <a:pt x="18414" y="3515"/>
                      <a:pt x="18375" y="3511"/>
                    </a:cubicBezTo>
                    <a:cubicBezTo>
                      <a:pt x="17081" y="3388"/>
                      <a:pt x="16588" y="1663"/>
                      <a:pt x="16342" y="739"/>
                    </a:cubicBezTo>
                    <a:cubicBezTo>
                      <a:pt x="16236" y="278"/>
                      <a:pt x="15783" y="1"/>
                      <a:pt x="15347" y="1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3482475" y="1923300"/>
                <a:ext cx="720600" cy="147175"/>
              </a:xfrm>
              <a:custGeom>
                <a:rect b="b" l="l" r="r" t="t"/>
                <a:pathLst>
                  <a:path extrusionOk="0" h="5887" w="28824">
                    <a:moveTo>
                      <a:pt x="15291" y="0"/>
                    </a:moveTo>
                    <a:cubicBezTo>
                      <a:pt x="14977" y="0"/>
                      <a:pt x="14680" y="152"/>
                      <a:pt x="14549" y="492"/>
                    </a:cubicBezTo>
                    <a:cubicBezTo>
                      <a:pt x="13994" y="1724"/>
                      <a:pt x="13070" y="3449"/>
                      <a:pt x="11530" y="3634"/>
                    </a:cubicBezTo>
                    <a:cubicBezTo>
                      <a:pt x="11458" y="3643"/>
                      <a:pt x="11386" y="3647"/>
                      <a:pt x="11316" y="3647"/>
                    </a:cubicBezTo>
                    <a:cubicBezTo>
                      <a:pt x="9892" y="3647"/>
                      <a:pt x="8919" y="1913"/>
                      <a:pt x="8449" y="738"/>
                    </a:cubicBezTo>
                    <a:cubicBezTo>
                      <a:pt x="8264" y="430"/>
                      <a:pt x="7941" y="276"/>
                      <a:pt x="7617" y="276"/>
                    </a:cubicBezTo>
                    <a:cubicBezTo>
                      <a:pt x="7294" y="276"/>
                      <a:pt x="6970" y="430"/>
                      <a:pt x="6786" y="738"/>
                    </a:cubicBezTo>
                    <a:cubicBezTo>
                      <a:pt x="6293" y="1909"/>
                      <a:pt x="5492" y="2895"/>
                      <a:pt x="4506" y="3634"/>
                    </a:cubicBezTo>
                    <a:cubicBezTo>
                      <a:pt x="4148" y="3849"/>
                      <a:pt x="3837" y="3944"/>
                      <a:pt x="3563" y="3944"/>
                    </a:cubicBezTo>
                    <a:cubicBezTo>
                      <a:pt x="2891" y="3944"/>
                      <a:pt x="2435" y="3374"/>
                      <a:pt x="2041" y="2587"/>
                    </a:cubicBezTo>
                    <a:cubicBezTo>
                      <a:pt x="1864" y="2233"/>
                      <a:pt x="1575" y="2086"/>
                      <a:pt x="1280" y="2086"/>
                    </a:cubicBezTo>
                    <a:cubicBezTo>
                      <a:pt x="651" y="2086"/>
                      <a:pt x="0" y="2756"/>
                      <a:pt x="378" y="3511"/>
                    </a:cubicBezTo>
                    <a:lnTo>
                      <a:pt x="316" y="3511"/>
                    </a:lnTo>
                    <a:cubicBezTo>
                      <a:pt x="954" y="4836"/>
                      <a:pt x="2100" y="5887"/>
                      <a:pt x="3504" y="5887"/>
                    </a:cubicBezTo>
                    <a:cubicBezTo>
                      <a:pt x="3864" y="5887"/>
                      <a:pt x="4240" y="5818"/>
                      <a:pt x="4629" y="5667"/>
                    </a:cubicBezTo>
                    <a:cubicBezTo>
                      <a:pt x="5824" y="5113"/>
                      <a:pt x="6842" y="4262"/>
                      <a:pt x="7580" y="3218"/>
                    </a:cubicBezTo>
                    <a:lnTo>
                      <a:pt x="7580" y="3218"/>
                    </a:lnTo>
                    <a:cubicBezTo>
                      <a:pt x="8430" y="4499"/>
                      <a:pt x="9669" y="5556"/>
                      <a:pt x="11297" y="5556"/>
                    </a:cubicBezTo>
                    <a:cubicBezTo>
                      <a:pt x="11394" y="5556"/>
                      <a:pt x="11492" y="5552"/>
                      <a:pt x="11591" y="5544"/>
                    </a:cubicBezTo>
                    <a:cubicBezTo>
                      <a:pt x="13198" y="5460"/>
                      <a:pt x="14370" y="4476"/>
                      <a:pt x="15226" y="3249"/>
                    </a:cubicBezTo>
                    <a:lnTo>
                      <a:pt x="15226" y="3249"/>
                    </a:lnTo>
                    <a:cubicBezTo>
                      <a:pt x="15897" y="4432"/>
                      <a:pt x="16907" y="5381"/>
                      <a:pt x="18307" y="5421"/>
                    </a:cubicBezTo>
                    <a:cubicBezTo>
                      <a:pt x="18336" y="5422"/>
                      <a:pt x="18365" y="5422"/>
                      <a:pt x="18393" y="5422"/>
                    </a:cubicBezTo>
                    <a:cubicBezTo>
                      <a:pt x="19795" y="5422"/>
                      <a:pt x="20819" y="4457"/>
                      <a:pt x="21483" y="3264"/>
                    </a:cubicBezTo>
                    <a:lnTo>
                      <a:pt x="21483" y="3264"/>
                    </a:lnTo>
                    <a:cubicBezTo>
                      <a:pt x="22140" y="4133"/>
                      <a:pt x="22969" y="4878"/>
                      <a:pt x="23914" y="5483"/>
                    </a:cubicBezTo>
                    <a:cubicBezTo>
                      <a:pt x="24431" y="5759"/>
                      <a:pt x="24942" y="5887"/>
                      <a:pt x="25432" y="5887"/>
                    </a:cubicBezTo>
                    <a:cubicBezTo>
                      <a:pt x="26580" y="5887"/>
                      <a:pt x="27617" y="5188"/>
                      <a:pt x="28350" y="4066"/>
                    </a:cubicBezTo>
                    <a:cubicBezTo>
                      <a:pt x="28824" y="3334"/>
                      <a:pt x="28155" y="2633"/>
                      <a:pt x="27478" y="2633"/>
                    </a:cubicBezTo>
                    <a:cubicBezTo>
                      <a:pt x="27186" y="2633"/>
                      <a:pt x="26891" y="2764"/>
                      <a:pt x="26687" y="3080"/>
                    </a:cubicBezTo>
                    <a:cubicBezTo>
                      <a:pt x="26298" y="3663"/>
                      <a:pt x="25869" y="3898"/>
                      <a:pt x="25433" y="3898"/>
                    </a:cubicBezTo>
                    <a:cubicBezTo>
                      <a:pt x="24073" y="3898"/>
                      <a:pt x="22641" y="1612"/>
                      <a:pt x="22127" y="492"/>
                    </a:cubicBezTo>
                    <a:cubicBezTo>
                      <a:pt x="21939" y="195"/>
                      <a:pt x="21620" y="52"/>
                      <a:pt x="21300" y="52"/>
                    </a:cubicBezTo>
                    <a:cubicBezTo>
                      <a:pt x="20890" y="52"/>
                      <a:pt x="20479" y="288"/>
                      <a:pt x="20341" y="738"/>
                    </a:cubicBezTo>
                    <a:cubicBezTo>
                      <a:pt x="20161" y="1635"/>
                      <a:pt x="19692" y="3517"/>
                      <a:pt x="18427" y="3517"/>
                    </a:cubicBezTo>
                    <a:cubicBezTo>
                      <a:pt x="18388" y="3517"/>
                      <a:pt x="18348" y="3515"/>
                      <a:pt x="18307" y="3511"/>
                    </a:cubicBezTo>
                    <a:cubicBezTo>
                      <a:pt x="17013" y="3388"/>
                      <a:pt x="16521" y="1724"/>
                      <a:pt x="16274" y="738"/>
                    </a:cubicBezTo>
                    <a:cubicBezTo>
                      <a:pt x="16168" y="278"/>
                      <a:pt x="15715" y="0"/>
                      <a:pt x="15291" y="0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3108025" y="452250"/>
                <a:ext cx="720750" cy="146600"/>
              </a:xfrm>
              <a:custGeom>
                <a:rect b="b" l="l" r="r" t="t"/>
                <a:pathLst>
                  <a:path extrusionOk="0" h="5864" w="28830">
                    <a:moveTo>
                      <a:pt x="15297" y="1"/>
                    </a:moveTo>
                    <a:cubicBezTo>
                      <a:pt x="14983" y="1"/>
                      <a:pt x="14686" y="152"/>
                      <a:pt x="14555" y="492"/>
                    </a:cubicBezTo>
                    <a:cubicBezTo>
                      <a:pt x="14000" y="1725"/>
                      <a:pt x="13076" y="3450"/>
                      <a:pt x="11536" y="3635"/>
                    </a:cubicBezTo>
                    <a:cubicBezTo>
                      <a:pt x="11466" y="3643"/>
                      <a:pt x="11398" y="3647"/>
                      <a:pt x="11330" y="3647"/>
                    </a:cubicBezTo>
                    <a:cubicBezTo>
                      <a:pt x="9960" y="3647"/>
                      <a:pt x="8983" y="1913"/>
                      <a:pt x="8455" y="739"/>
                    </a:cubicBezTo>
                    <a:cubicBezTo>
                      <a:pt x="8270" y="431"/>
                      <a:pt x="7947" y="277"/>
                      <a:pt x="7623" y="277"/>
                    </a:cubicBezTo>
                    <a:cubicBezTo>
                      <a:pt x="7300" y="277"/>
                      <a:pt x="6976" y="431"/>
                      <a:pt x="6791" y="739"/>
                    </a:cubicBezTo>
                    <a:cubicBezTo>
                      <a:pt x="6298" y="1909"/>
                      <a:pt x="5497" y="2895"/>
                      <a:pt x="4512" y="3635"/>
                    </a:cubicBezTo>
                    <a:cubicBezTo>
                      <a:pt x="4178" y="3828"/>
                      <a:pt x="3879" y="3916"/>
                      <a:pt x="3610" y="3916"/>
                    </a:cubicBezTo>
                    <a:cubicBezTo>
                      <a:pt x="2934" y="3916"/>
                      <a:pt x="2443" y="3362"/>
                      <a:pt x="2047" y="2526"/>
                    </a:cubicBezTo>
                    <a:cubicBezTo>
                      <a:pt x="1875" y="2182"/>
                      <a:pt x="1597" y="2039"/>
                      <a:pt x="1311" y="2039"/>
                    </a:cubicBezTo>
                    <a:cubicBezTo>
                      <a:pt x="674" y="2039"/>
                      <a:pt x="1" y="2746"/>
                      <a:pt x="383" y="3511"/>
                    </a:cubicBezTo>
                    <a:lnTo>
                      <a:pt x="322" y="3511"/>
                    </a:lnTo>
                    <a:cubicBezTo>
                      <a:pt x="1014" y="4846"/>
                      <a:pt x="2142" y="5864"/>
                      <a:pt x="3548" y="5864"/>
                    </a:cubicBezTo>
                    <a:cubicBezTo>
                      <a:pt x="3894" y="5864"/>
                      <a:pt x="4257" y="5802"/>
                      <a:pt x="4635" y="5668"/>
                    </a:cubicBezTo>
                    <a:cubicBezTo>
                      <a:pt x="5835" y="5196"/>
                      <a:pt x="6826" y="4248"/>
                      <a:pt x="7588" y="3175"/>
                    </a:cubicBezTo>
                    <a:lnTo>
                      <a:pt x="7588" y="3175"/>
                    </a:lnTo>
                    <a:cubicBezTo>
                      <a:pt x="8462" y="4480"/>
                      <a:pt x="9707" y="5550"/>
                      <a:pt x="11390" y="5550"/>
                    </a:cubicBezTo>
                    <a:cubicBezTo>
                      <a:pt x="11459" y="5550"/>
                      <a:pt x="11528" y="5548"/>
                      <a:pt x="11597" y="5545"/>
                    </a:cubicBezTo>
                    <a:cubicBezTo>
                      <a:pt x="13209" y="5460"/>
                      <a:pt x="14383" y="4469"/>
                      <a:pt x="15240" y="3237"/>
                    </a:cubicBezTo>
                    <a:lnTo>
                      <a:pt x="15240" y="3237"/>
                    </a:lnTo>
                    <a:cubicBezTo>
                      <a:pt x="15911" y="4415"/>
                      <a:pt x="16919" y="5382"/>
                      <a:pt x="18313" y="5421"/>
                    </a:cubicBezTo>
                    <a:cubicBezTo>
                      <a:pt x="18341" y="5422"/>
                      <a:pt x="18369" y="5423"/>
                      <a:pt x="18397" y="5423"/>
                    </a:cubicBezTo>
                    <a:cubicBezTo>
                      <a:pt x="19794" y="5423"/>
                      <a:pt x="20817" y="4439"/>
                      <a:pt x="21482" y="3251"/>
                    </a:cubicBezTo>
                    <a:lnTo>
                      <a:pt x="21482" y="3251"/>
                    </a:lnTo>
                    <a:cubicBezTo>
                      <a:pt x="22139" y="4119"/>
                      <a:pt x="22971" y="4852"/>
                      <a:pt x="23920" y="5421"/>
                    </a:cubicBezTo>
                    <a:cubicBezTo>
                      <a:pt x="24458" y="5700"/>
                      <a:pt x="24980" y="5827"/>
                      <a:pt x="25475" y="5827"/>
                    </a:cubicBezTo>
                    <a:cubicBezTo>
                      <a:pt x="26622" y="5827"/>
                      <a:pt x="27624" y="5142"/>
                      <a:pt x="28356" y="4066"/>
                    </a:cubicBezTo>
                    <a:cubicBezTo>
                      <a:pt x="28830" y="3335"/>
                      <a:pt x="28161" y="2633"/>
                      <a:pt x="27484" y="2633"/>
                    </a:cubicBezTo>
                    <a:cubicBezTo>
                      <a:pt x="27191" y="2633"/>
                      <a:pt x="26897" y="2764"/>
                      <a:pt x="26693" y="3080"/>
                    </a:cubicBezTo>
                    <a:cubicBezTo>
                      <a:pt x="26304" y="3663"/>
                      <a:pt x="25875" y="3898"/>
                      <a:pt x="25439" y="3898"/>
                    </a:cubicBezTo>
                    <a:cubicBezTo>
                      <a:pt x="24079" y="3898"/>
                      <a:pt x="22647" y="1612"/>
                      <a:pt x="22133" y="492"/>
                    </a:cubicBezTo>
                    <a:cubicBezTo>
                      <a:pt x="21947" y="174"/>
                      <a:pt x="21636" y="27"/>
                      <a:pt x="21326" y="27"/>
                    </a:cubicBezTo>
                    <a:cubicBezTo>
                      <a:pt x="20918" y="27"/>
                      <a:pt x="20513" y="283"/>
                      <a:pt x="20408" y="739"/>
                    </a:cubicBezTo>
                    <a:cubicBezTo>
                      <a:pt x="20169" y="1635"/>
                      <a:pt x="19698" y="3517"/>
                      <a:pt x="18433" y="3517"/>
                    </a:cubicBezTo>
                    <a:cubicBezTo>
                      <a:pt x="18394" y="3517"/>
                      <a:pt x="18354" y="3515"/>
                      <a:pt x="18313" y="3511"/>
                    </a:cubicBezTo>
                    <a:cubicBezTo>
                      <a:pt x="17019" y="3388"/>
                      <a:pt x="16526" y="1663"/>
                      <a:pt x="16280" y="739"/>
                    </a:cubicBezTo>
                    <a:cubicBezTo>
                      <a:pt x="16174" y="278"/>
                      <a:pt x="15721" y="1"/>
                      <a:pt x="15297" y="1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2450325" y="4806725"/>
                <a:ext cx="765425" cy="153450"/>
              </a:xfrm>
              <a:custGeom>
                <a:rect b="b" l="l" r="r" t="t"/>
                <a:pathLst>
                  <a:path extrusionOk="0" h="6138" w="30617">
                    <a:moveTo>
                      <a:pt x="16347" y="0"/>
                    </a:moveTo>
                    <a:cubicBezTo>
                      <a:pt x="16019" y="0"/>
                      <a:pt x="15699" y="151"/>
                      <a:pt x="15539" y="497"/>
                    </a:cubicBezTo>
                    <a:cubicBezTo>
                      <a:pt x="14985" y="1791"/>
                      <a:pt x="13999" y="3639"/>
                      <a:pt x="12335" y="3824"/>
                    </a:cubicBezTo>
                    <a:cubicBezTo>
                      <a:pt x="12239" y="3838"/>
                      <a:pt x="12144" y="3844"/>
                      <a:pt x="12051" y="3844"/>
                    </a:cubicBezTo>
                    <a:cubicBezTo>
                      <a:pt x="10487" y="3844"/>
                      <a:pt x="9470" y="1964"/>
                      <a:pt x="8947" y="743"/>
                    </a:cubicBezTo>
                    <a:cubicBezTo>
                      <a:pt x="8762" y="435"/>
                      <a:pt x="8438" y="281"/>
                      <a:pt x="8115" y="281"/>
                    </a:cubicBezTo>
                    <a:cubicBezTo>
                      <a:pt x="7791" y="281"/>
                      <a:pt x="7468" y="435"/>
                      <a:pt x="7283" y="743"/>
                    </a:cubicBezTo>
                    <a:cubicBezTo>
                      <a:pt x="6729" y="2037"/>
                      <a:pt x="5866" y="3085"/>
                      <a:pt x="4757" y="3824"/>
                    </a:cubicBezTo>
                    <a:cubicBezTo>
                      <a:pt x="4394" y="4048"/>
                      <a:pt x="4071" y="4147"/>
                      <a:pt x="3779" y="4147"/>
                    </a:cubicBezTo>
                    <a:cubicBezTo>
                      <a:pt x="3029" y="4147"/>
                      <a:pt x="2489" y="3496"/>
                      <a:pt x="2046" y="2653"/>
                    </a:cubicBezTo>
                    <a:cubicBezTo>
                      <a:pt x="1873" y="2289"/>
                      <a:pt x="1594" y="2140"/>
                      <a:pt x="1307" y="2140"/>
                    </a:cubicBezTo>
                    <a:cubicBezTo>
                      <a:pt x="671" y="2140"/>
                      <a:pt x="0" y="2875"/>
                      <a:pt x="382" y="3639"/>
                    </a:cubicBezTo>
                    <a:cubicBezTo>
                      <a:pt x="1070" y="5065"/>
                      <a:pt x="2268" y="6137"/>
                      <a:pt x="3757" y="6137"/>
                    </a:cubicBezTo>
                    <a:cubicBezTo>
                      <a:pt x="4135" y="6137"/>
                      <a:pt x="4531" y="6068"/>
                      <a:pt x="4942" y="5919"/>
                    </a:cubicBezTo>
                    <a:cubicBezTo>
                      <a:pt x="6242" y="5399"/>
                      <a:pt x="7298" y="4391"/>
                      <a:pt x="8089" y="3238"/>
                    </a:cubicBezTo>
                    <a:lnTo>
                      <a:pt x="8089" y="3238"/>
                    </a:lnTo>
                    <a:cubicBezTo>
                      <a:pt x="9019" y="4644"/>
                      <a:pt x="10382" y="5801"/>
                      <a:pt x="12134" y="5801"/>
                    </a:cubicBezTo>
                    <a:cubicBezTo>
                      <a:pt x="12201" y="5801"/>
                      <a:pt x="12268" y="5799"/>
                      <a:pt x="12335" y="5796"/>
                    </a:cubicBezTo>
                    <a:cubicBezTo>
                      <a:pt x="14102" y="5666"/>
                      <a:pt x="15356" y="4573"/>
                      <a:pt x="16245" y="3233"/>
                    </a:cubicBezTo>
                    <a:lnTo>
                      <a:pt x="16245" y="3233"/>
                    </a:lnTo>
                    <a:cubicBezTo>
                      <a:pt x="16930" y="4503"/>
                      <a:pt x="17994" y="5570"/>
                      <a:pt x="19544" y="5611"/>
                    </a:cubicBezTo>
                    <a:cubicBezTo>
                      <a:pt x="19599" y="5614"/>
                      <a:pt x="19654" y="5615"/>
                      <a:pt x="19708" y="5615"/>
                    </a:cubicBezTo>
                    <a:cubicBezTo>
                      <a:pt x="21183" y="5615"/>
                      <a:pt x="22227" y="4549"/>
                      <a:pt x="22905" y="3271"/>
                    </a:cubicBezTo>
                    <a:lnTo>
                      <a:pt x="22905" y="3271"/>
                    </a:lnTo>
                    <a:cubicBezTo>
                      <a:pt x="23589" y="4236"/>
                      <a:pt x="24451" y="5052"/>
                      <a:pt x="25459" y="5672"/>
                    </a:cubicBezTo>
                    <a:cubicBezTo>
                      <a:pt x="26030" y="5967"/>
                      <a:pt x="26579" y="6102"/>
                      <a:pt x="27098" y="6102"/>
                    </a:cubicBezTo>
                    <a:cubicBezTo>
                      <a:pt x="28314" y="6102"/>
                      <a:pt x="29364" y="5360"/>
                      <a:pt x="30142" y="4194"/>
                    </a:cubicBezTo>
                    <a:cubicBezTo>
                      <a:pt x="30616" y="3461"/>
                      <a:pt x="29944" y="2788"/>
                      <a:pt x="29265" y="2788"/>
                    </a:cubicBezTo>
                    <a:cubicBezTo>
                      <a:pt x="28974" y="2788"/>
                      <a:pt x="28682" y="2912"/>
                      <a:pt x="28478" y="3208"/>
                    </a:cubicBezTo>
                    <a:cubicBezTo>
                      <a:pt x="28051" y="3864"/>
                      <a:pt x="27578" y="4127"/>
                      <a:pt x="27097" y="4127"/>
                    </a:cubicBezTo>
                    <a:cubicBezTo>
                      <a:pt x="25638" y="4127"/>
                      <a:pt x="24105" y="1702"/>
                      <a:pt x="23549" y="497"/>
                    </a:cubicBezTo>
                    <a:cubicBezTo>
                      <a:pt x="23355" y="164"/>
                      <a:pt x="23023" y="6"/>
                      <a:pt x="22695" y="6"/>
                    </a:cubicBezTo>
                    <a:cubicBezTo>
                      <a:pt x="22294" y="6"/>
                      <a:pt x="21898" y="241"/>
                      <a:pt x="21762" y="682"/>
                    </a:cubicBezTo>
                    <a:cubicBezTo>
                      <a:pt x="21583" y="1699"/>
                      <a:pt x="21054" y="3706"/>
                      <a:pt x="19668" y="3706"/>
                    </a:cubicBezTo>
                    <a:cubicBezTo>
                      <a:pt x="19627" y="3706"/>
                      <a:pt x="19586" y="3704"/>
                      <a:pt x="19544" y="3701"/>
                    </a:cubicBezTo>
                    <a:cubicBezTo>
                      <a:pt x="18066" y="3577"/>
                      <a:pt x="17573" y="1791"/>
                      <a:pt x="17326" y="682"/>
                    </a:cubicBezTo>
                    <a:cubicBezTo>
                      <a:pt x="17221" y="261"/>
                      <a:pt x="16778" y="0"/>
                      <a:pt x="16347" y="0"/>
                    </a:cubicBezTo>
                    <a:close/>
                  </a:path>
                </a:pathLst>
              </a:custGeom>
              <a:solidFill>
                <a:srgbClr val="000000">
                  <a:alpha val="216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582175" y="1019075"/>
                <a:ext cx="2518500" cy="3260300"/>
              </a:xfrm>
              <a:custGeom>
                <a:rect b="b" l="l" r="r" t="t"/>
                <a:pathLst>
                  <a:path extrusionOk="0" h="130412" w="100740">
                    <a:moveTo>
                      <a:pt x="53913" y="0"/>
                    </a:moveTo>
                    <a:cubicBezTo>
                      <a:pt x="15404" y="21072"/>
                      <a:pt x="1" y="76032"/>
                      <a:pt x="29822" y="110413"/>
                    </a:cubicBezTo>
                    <a:cubicBezTo>
                      <a:pt x="34587" y="115650"/>
                      <a:pt x="54620" y="130412"/>
                      <a:pt x="63021" y="130412"/>
                    </a:cubicBezTo>
                    <a:cubicBezTo>
                      <a:pt x="64505" y="130412"/>
                      <a:pt x="65626" y="129951"/>
                      <a:pt x="66236" y="128897"/>
                    </a:cubicBezTo>
                    <a:cubicBezTo>
                      <a:pt x="68331" y="125324"/>
                      <a:pt x="49292" y="111461"/>
                      <a:pt x="41097" y="103204"/>
                    </a:cubicBezTo>
                    <a:lnTo>
                      <a:pt x="41097" y="103204"/>
                    </a:lnTo>
                    <a:cubicBezTo>
                      <a:pt x="48782" y="105477"/>
                      <a:pt x="71299" y="117115"/>
                      <a:pt x="82592" y="117115"/>
                    </a:cubicBezTo>
                    <a:cubicBezTo>
                      <a:pt x="84156" y="117115"/>
                      <a:pt x="85504" y="116892"/>
                      <a:pt x="86569" y="116390"/>
                    </a:cubicBezTo>
                    <a:cubicBezTo>
                      <a:pt x="94763" y="112816"/>
                      <a:pt x="71966" y="104252"/>
                      <a:pt x="67345" y="101664"/>
                    </a:cubicBezTo>
                    <a:cubicBezTo>
                      <a:pt x="61184" y="98583"/>
                      <a:pt x="54468" y="95502"/>
                      <a:pt x="48861" y="92422"/>
                    </a:cubicBezTo>
                    <a:cubicBezTo>
                      <a:pt x="49030" y="92411"/>
                      <a:pt x="49216" y="92406"/>
                      <a:pt x="49417" y="92406"/>
                    </a:cubicBezTo>
                    <a:cubicBezTo>
                      <a:pt x="55898" y="92406"/>
                      <a:pt x="78148" y="97898"/>
                      <a:pt x="90582" y="97898"/>
                    </a:cubicBezTo>
                    <a:cubicBezTo>
                      <a:pt x="95238" y="97898"/>
                      <a:pt x="98518" y="97128"/>
                      <a:pt x="99076" y="95010"/>
                    </a:cubicBezTo>
                    <a:cubicBezTo>
                      <a:pt x="100740" y="88787"/>
                      <a:pt x="59643" y="80099"/>
                      <a:pt x="53975" y="77511"/>
                    </a:cubicBezTo>
                    <a:cubicBezTo>
                      <a:pt x="58103" y="75971"/>
                      <a:pt x="95934" y="78620"/>
                      <a:pt x="96673" y="70117"/>
                    </a:cubicBezTo>
                    <a:cubicBezTo>
                      <a:pt x="97043" y="65558"/>
                      <a:pt x="56008" y="65250"/>
                      <a:pt x="47813" y="63155"/>
                    </a:cubicBezTo>
                    <a:cubicBezTo>
                      <a:pt x="58041" y="60629"/>
                      <a:pt x="66852" y="52619"/>
                      <a:pt x="69378" y="45164"/>
                    </a:cubicBezTo>
                    <a:cubicBezTo>
                      <a:pt x="70460" y="41967"/>
                      <a:pt x="69540" y="40674"/>
                      <a:pt x="67468" y="40674"/>
                    </a:cubicBezTo>
                    <a:cubicBezTo>
                      <a:pt x="64348" y="40674"/>
                      <a:pt x="58616" y="43605"/>
                      <a:pt x="53174" y="47382"/>
                    </a:cubicBezTo>
                    <a:cubicBezTo>
                      <a:pt x="49442" y="49954"/>
                      <a:pt x="43771" y="54094"/>
                      <a:pt x="38457" y="54094"/>
                    </a:cubicBezTo>
                    <a:cubicBezTo>
                      <a:pt x="37278" y="54094"/>
                      <a:pt x="36116" y="53890"/>
                      <a:pt x="34998" y="53420"/>
                    </a:cubicBezTo>
                    <a:cubicBezTo>
                      <a:pt x="28282" y="50832"/>
                      <a:pt x="31855" y="29390"/>
                      <a:pt x="53975" y="0"/>
                    </a:cubicBezTo>
                    <a:close/>
                  </a:path>
                </a:pathLst>
              </a:custGeom>
              <a:solidFill>
                <a:srgbClr val="F8D1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4466950" y="1019075"/>
                <a:ext cx="2516950" cy="3260300"/>
              </a:xfrm>
              <a:custGeom>
                <a:rect b="b" l="l" r="r" t="t"/>
                <a:pathLst>
                  <a:path extrusionOk="0" h="130412" w="100678">
                    <a:moveTo>
                      <a:pt x="46765" y="0"/>
                    </a:moveTo>
                    <a:lnTo>
                      <a:pt x="46765" y="0"/>
                    </a:lnTo>
                    <a:cubicBezTo>
                      <a:pt x="68947" y="29390"/>
                      <a:pt x="72459" y="50832"/>
                      <a:pt x="65804" y="53420"/>
                    </a:cubicBezTo>
                    <a:cubicBezTo>
                      <a:pt x="64685" y="53890"/>
                      <a:pt x="63522" y="54094"/>
                      <a:pt x="62340" y="54094"/>
                    </a:cubicBezTo>
                    <a:cubicBezTo>
                      <a:pt x="57011" y="54094"/>
                      <a:pt x="51298" y="49954"/>
                      <a:pt x="47566" y="47382"/>
                    </a:cubicBezTo>
                    <a:cubicBezTo>
                      <a:pt x="42161" y="43605"/>
                      <a:pt x="36422" y="40674"/>
                      <a:pt x="33290" y="40674"/>
                    </a:cubicBezTo>
                    <a:cubicBezTo>
                      <a:pt x="31210" y="40674"/>
                      <a:pt x="30280" y="41967"/>
                      <a:pt x="31362" y="45164"/>
                    </a:cubicBezTo>
                    <a:cubicBezTo>
                      <a:pt x="33888" y="52619"/>
                      <a:pt x="42761" y="60629"/>
                      <a:pt x="52927" y="63155"/>
                    </a:cubicBezTo>
                    <a:cubicBezTo>
                      <a:pt x="44732" y="65250"/>
                      <a:pt x="3697" y="65558"/>
                      <a:pt x="4067" y="70117"/>
                    </a:cubicBezTo>
                    <a:cubicBezTo>
                      <a:pt x="4806" y="78620"/>
                      <a:pt x="42637" y="75971"/>
                      <a:pt x="46765" y="77511"/>
                    </a:cubicBezTo>
                    <a:cubicBezTo>
                      <a:pt x="41159" y="80099"/>
                      <a:pt x="0" y="88787"/>
                      <a:pt x="1664" y="95010"/>
                    </a:cubicBezTo>
                    <a:cubicBezTo>
                      <a:pt x="2222" y="97128"/>
                      <a:pt x="5506" y="97898"/>
                      <a:pt x="10169" y="97898"/>
                    </a:cubicBezTo>
                    <a:cubicBezTo>
                      <a:pt x="22620" y="97898"/>
                      <a:pt x="44902" y="92406"/>
                      <a:pt x="51385" y="92406"/>
                    </a:cubicBezTo>
                    <a:cubicBezTo>
                      <a:pt x="51586" y="92406"/>
                      <a:pt x="51771" y="92411"/>
                      <a:pt x="51941" y="92422"/>
                    </a:cubicBezTo>
                    <a:cubicBezTo>
                      <a:pt x="46273" y="95502"/>
                      <a:pt x="39618" y="98583"/>
                      <a:pt x="33457" y="101664"/>
                    </a:cubicBezTo>
                    <a:cubicBezTo>
                      <a:pt x="28836" y="104252"/>
                      <a:pt x="5977" y="112816"/>
                      <a:pt x="14172" y="116390"/>
                    </a:cubicBezTo>
                    <a:cubicBezTo>
                      <a:pt x="15236" y="116892"/>
                      <a:pt x="16585" y="117115"/>
                      <a:pt x="18148" y="117115"/>
                    </a:cubicBezTo>
                    <a:cubicBezTo>
                      <a:pt x="29441" y="117115"/>
                      <a:pt x="51958" y="105477"/>
                      <a:pt x="59643" y="103204"/>
                    </a:cubicBezTo>
                    <a:lnTo>
                      <a:pt x="59643" y="103204"/>
                    </a:lnTo>
                    <a:cubicBezTo>
                      <a:pt x="51387" y="111461"/>
                      <a:pt x="32348" y="125324"/>
                      <a:pt x="34443" y="128897"/>
                    </a:cubicBezTo>
                    <a:cubicBezTo>
                      <a:pt x="35062" y="129951"/>
                      <a:pt x="36190" y="130412"/>
                      <a:pt x="37677" y="130412"/>
                    </a:cubicBezTo>
                    <a:cubicBezTo>
                      <a:pt x="46105" y="130412"/>
                      <a:pt x="66100" y="115650"/>
                      <a:pt x="70918" y="110413"/>
                    </a:cubicBezTo>
                    <a:cubicBezTo>
                      <a:pt x="100678" y="76032"/>
                      <a:pt x="85274" y="21072"/>
                      <a:pt x="46765" y="0"/>
                    </a:cubicBezTo>
                    <a:close/>
                  </a:path>
                </a:pathLst>
              </a:custGeom>
              <a:solidFill>
                <a:srgbClr val="F8D1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49"/>
          <p:cNvSpPr txBox="1"/>
          <p:nvPr>
            <p:ph type="title"/>
          </p:nvPr>
        </p:nvSpPr>
        <p:spPr>
          <a:xfrm>
            <a:off x="5649575" y="631441"/>
            <a:ext cx="2776800" cy="92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359" name="Google Shape;1359;p49"/>
          <p:cNvSpPr txBox="1"/>
          <p:nvPr>
            <p:ph idx="2" type="title"/>
          </p:nvPr>
        </p:nvSpPr>
        <p:spPr>
          <a:xfrm>
            <a:off x="5990200" y="1846425"/>
            <a:ext cx="2436300" cy="38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 sz="1600"/>
          </a:p>
        </p:txBody>
      </p:sp>
      <p:grpSp>
        <p:nvGrpSpPr>
          <p:cNvPr id="1360" name="Google Shape;1360;p49"/>
          <p:cNvGrpSpPr/>
          <p:nvPr/>
        </p:nvGrpSpPr>
        <p:grpSpPr>
          <a:xfrm flipH="1">
            <a:off x="7881339" y="1648681"/>
            <a:ext cx="446222" cy="77476"/>
            <a:chOff x="6146875" y="1767300"/>
            <a:chExt cx="331025" cy="57475"/>
          </a:xfrm>
        </p:grpSpPr>
        <p:sp>
          <p:nvSpPr>
            <p:cNvPr id="1361" name="Google Shape;1361;p49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4" name="Google Shape;1364;p49"/>
          <p:cNvGrpSpPr/>
          <p:nvPr/>
        </p:nvGrpSpPr>
        <p:grpSpPr>
          <a:xfrm flipH="1">
            <a:off x="156" y="1516237"/>
            <a:ext cx="7781497" cy="3653191"/>
            <a:chOff x="1500607" y="1029675"/>
            <a:chExt cx="6216743" cy="2918584"/>
          </a:xfrm>
        </p:grpSpPr>
        <p:sp>
          <p:nvSpPr>
            <p:cNvPr id="1365" name="Google Shape;1365;p49"/>
            <p:cNvSpPr/>
            <p:nvPr/>
          </p:nvSpPr>
          <p:spPr>
            <a:xfrm rot="-245308">
              <a:off x="1551049" y="2246812"/>
              <a:ext cx="4043257" cy="1559295"/>
            </a:xfrm>
            <a:custGeom>
              <a:rect b="b" l="l" r="r" t="t"/>
              <a:pathLst>
                <a:path extrusionOk="0" h="62369" w="161723">
                  <a:moveTo>
                    <a:pt x="81754" y="1"/>
                  </a:moveTo>
                  <a:cubicBezTo>
                    <a:pt x="78087" y="1"/>
                    <a:pt x="74357" y="653"/>
                    <a:pt x="70723" y="2028"/>
                  </a:cubicBezTo>
                  <a:cubicBezTo>
                    <a:pt x="66640" y="3576"/>
                    <a:pt x="63056" y="5897"/>
                    <a:pt x="60103" y="8755"/>
                  </a:cubicBezTo>
                  <a:cubicBezTo>
                    <a:pt x="57365" y="11410"/>
                    <a:pt x="53697" y="12839"/>
                    <a:pt x="49899" y="13017"/>
                  </a:cubicBezTo>
                  <a:cubicBezTo>
                    <a:pt x="48161" y="13100"/>
                    <a:pt x="46423" y="13458"/>
                    <a:pt x="44708" y="14101"/>
                  </a:cubicBezTo>
                  <a:cubicBezTo>
                    <a:pt x="40612" y="15648"/>
                    <a:pt x="37457" y="18625"/>
                    <a:pt x="35612" y="22244"/>
                  </a:cubicBezTo>
                  <a:cubicBezTo>
                    <a:pt x="32049" y="19635"/>
                    <a:pt x="27706" y="18182"/>
                    <a:pt x="23226" y="18182"/>
                  </a:cubicBezTo>
                  <a:cubicBezTo>
                    <a:pt x="20491" y="18182"/>
                    <a:pt x="17704" y="18724"/>
                    <a:pt x="15014" y="19875"/>
                  </a:cubicBezTo>
                  <a:cubicBezTo>
                    <a:pt x="5084" y="24114"/>
                    <a:pt x="0" y="35448"/>
                    <a:pt x="3429" y="45676"/>
                  </a:cubicBezTo>
                  <a:cubicBezTo>
                    <a:pt x="6381" y="54486"/>
                    <a:pt x="14552" y="59951"/>
                    <a:pt x="23240" y="59951"/>
                  </a:cubicBezTo>
                  <a:cubicBezTo>
                    <a:pt x="25695" y="59951"/>
                    <a:pt x="28191" y="59515"/>
                    <a:pt x="30623" y="58594"/>
                  </a:cubicBezTo>
                  <a:cubicBezTo>
                    <a:pt x="36910" y="56213"/>
                    <a:pt x="41363" y="51141"/>
                    <a:pt x="43196" y="45188"/>
                  </a:cubicBezTo>
                  <a:cubicBezTo>
                    <a:pt x="45510" y="46329"/>
                    <a:pt x="48075" y="46940"/>
                    <a:pt x="50697" y="46940"/>
                  </a:cubicBezTo>
                  <a:cubicBezTo>
                    <a:pt x="51989" y="46940"/>
                    <a:pt x="53294" y="46792"/>
                    <a:pt x="54590" y="46486"/>
                  </a:cubicBezTo>
                  <a:cubicBezTo>
                    <a:pt x="60174" y="56417"/>
                    <a:pt x="70685" y="62368"/>
                    <a:pt x="81765" y="62368"/>
                  </a:cubicBezTo>
                  <a:cubicBezTo>
                    <a:pt x="85429" y="62368"/>
                    <a:pt x="89155" y="61717"/>
                    <a:pt x="92786" y="60344"/>
                  </a:cubicBezTo>
                  <a:cubicBezTo>
                    <a:pt x="98882" y="58046"/>
                    <a:pt x="103823" y="54034"/>
                    <a:pt x="107287" y="49081"/>
                  </a:cubicBezTo>
                  <a:cubicBezTo>
                    <a:pt x="110418" y="52024"/>
                    <a:pt x="114592" y="53700"/>
                    <a:pt x="118927" y="53700"/>
                  </a:cubicBezTo>
                  <a:cubicBezTo>
                    <a:pt x="120923" y="53700"/>
                    <a:pt x="122954" y="53344"/>
                    <a:pt x="124933" y="52593"/>
                  </a:cubicBezTo>
                  <a:cubicBezTo>
                    <a:pt x="127016" y="51808"/>
                    <a:pt x="128862" y="50641"/>
                    <a:pt x="130409" y="49224"/>
                  </a:cubicBezTo>
                  <a:cubicBezTo>
                    <a:pt x="132469" y="53791"/>
                    <a:pt x="137000" y="56571"/>
                    <a:pt x="141800" y="56571"/>
                  </a:cubicBezTo>
                  <a:cubicBezTo>
                    <a:pt x="143269" y="56571"/>
                    <a:pt x="144764" y="56310"/>
                    <a:pt x="146221" y="55760"/>
                  </a:cubicBezTo>
                  <a:cubicBezTo>
                    <a:pt x="152722" y="53296"/>
                    <a:pt x="161723" y="50593"/>
                    <a:pt x="159163" y="44092"/>
                  </a:cubicBezTo>
                  <a:cubicBezTo>
                    <a:pt x="157281" y="39306"/>
                    <a:pt x="153021" y="31180"/>
                    <a:pt x="143982" y="31180"/>
                  </a:cubicBezTo>
                  <a:cubicBezTo>
                    <a:pt x="142611" y="31180"/>
                    <a:pt x="141129" y="31367"/>
                    <a:pt x="139530" y="31781"/>
                  </a:cubicBezTo>
                  <a:cubicBezTo>
                    <a:pt x="138946" y="31936"/>
                    <a:pt x="138375" y="32031"/>
                    <a:pt x="137839" y="32222"/>
                  </a:cubicBezTo>
                  <a:cubicBezTo>
                    <a:pt x="137589" y="32303"/>
                    <a:pt x="137335" y="32342"/>
                    <a:pt x="137087" y="32342"/>
                  </a:cubicBezTo>
                  <a:cubicBezTo>
                    <a:pt x="136094" y="32342"/>
                    <a:pt x="135174" y="31726"/>
                    <a:pt x="134803" y="30746"/>
                  </a:cubicBezTo>
                  <a:cubicBezTo>
                    <a:pt x="134803" y="30734"/>
                    <a:pt x="134803" y="30734"/>
                    <a:pt x="134803" y="30722"/>
                  </a:cubicBezTo>
                  <a:cubicBezTo>
                    <a:pt x="132229" y="23933"/>
                    <a:pt x="125775" y="19752"/>
                    <a:pt x="118918" y="19752"/>
                  </a:cubicBezTo>
                  <a:cubicBezTo>
                    <a:pt x="116924" y="19752"/>
                    <a:pt x="114896" y="20106"/>
                    <a:pt x="112919" y="20851"/>
                  </a:cubicBezTo>
                  <a:cubicBezTo>
                    <a:pt x="112395" y="21054"/>
                    <a:pt x="111883" y="21280"/>
                    <a:pt x="111395" y="21518"/>
                  </a:cubicBezTo>
                  <a:cubicBezTo>
                    <a:pt x="111240" y="21066"/>
                    <a:pt x="111086" y="20613"/>
                    <a:pt x="110919" y="20149"/>
                  </a:cubicBezTo>
                  <a:cubicBezTo>
                    <a:pt x="106198" y="7683"/>
                    <a:pt x="94343" y="1"/>
                    <a:pt x="81754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3224150" y="1029675"/>
              <a:ext cx="4493200" cy="2136025"/>
            </a:xfrm>
            <a:custGeom>
              <a:rect b="b" l="l" r="r" t="t"/>
              <a:pathLst>
                <a:path extrusionOk="0" h="85441" w="179728">
                  <a:moveTo>
                    <a:pt x="102203" y="0"/>
                  </a:moveTo>
                  <a:cubicBezTo>
                    <a:pt x="94916" y="0"/>
                    <a:pt x="87692" y="2005"/>
                    <a:pt x="81381" y="5929"/>
                  </a:cubicBezTo>
                  <a:cubicBezTo>
                    <a:pt x="76762" y="8799"/>
                    <a:pt x="72737" y="12585"/>
                    <a:pt x="69523" y="16966"/>
                  </a:cubicBezTo>
                  <a:cubicBezTo>
                    <a:pt x="68072" y="18944"/>
                    <a:pt x="63057" y="30729"/>
                    <a:pt x="61381" y="30729"/>
                  </a:cubicBezTo>
                  <a:cubicBezTo>
                    <a:pt x="61351" y="30729"/>
                    <a:pt x="61323" y="30725"/>
                    <a:pt x="61296" y="30718"/>
                  </a:cubicBezTo>
                  <a:cubicBezTo>
                    <a:pt x="58861" y="30055"/>
                    <a:pt x="56373" y="29676"/>
                    <a:pt x="53904" y="29676"/>
                  </a:cubicBezTo>
                  <a:cubicBezTo>
                    <a:pt x="50563" y="29676"/>
                    <a:pt x="47257" y="30369"/>
                    <a:pt x="44162" y="31992"/>
                  </a:cubicBezTo>
                  <a:cubicBezTo>
                    <a:pt x="40126" y="34111"/>
                    <a:pt x="37293" y="37100"/>
                    <a:pt x="35340" y="40731"/>
                  </a:cubicBezTo>
                  <a:cubicBezTo>
                    <a:pt x="33304" y="44493"/>
                    <a:pt x="29470" y="46994"/>
                    <a:pt x="25196" y="47279"/>
                  </a:cubicBezTo>
                  <a:cubicBezTo>
                    <a:pt x="24696" y="47315"/>
                    <a:pt x="24219" y="47375"/>
                    <a:pt x="23779" y="47458"/>
                  </a:cubicBezTo>
                  <a:cubicBezTo>
                    <a:pt x="21088" y="47970"/>
                    <a:pt x="18552" y="49303"/>
                    <a:pt x="16326" y="50863"/>
                  </a:cubicBezTo>
                  <a:cubicBezTo>
                    <a:pt x="10920" y="54649"/>
                    <a:pt x="5431" y="60483"/>
                    <a:pt x="3776" y="66877"/>
                  </a:cubicBezTo>
                  <a:cubicBezTo>
                    <a:pt x="1" y="81378"/>
                    <a:pt x="872" y="85441"/>
                    <a:pt x="3800" y="85441"/>
                  </a:cubicBezTo>
                  <a:cubicBezTo>
                    <a:pt x="7532" y="85441"/>
                    <a:pt x="14605" y="78839"/>
                    <a:pt x="19652" y="78839"/>
                  </a:cubicBezTo>
                  <a:cubicBezTo>
                    <a:pt x="20122" y="78839"/>
                    <a:pt x="20574" y="78896"/>
                    <a:pt x="21005" y="79021"/>
                  </a:cubicBezTo>
                  <a:cubicBezTo>
                    <a:pt x="22518" y="79460"/>
                    <a:pt x="24042" y="79669"/>
                    <a:pt x="25541" y="79669"/>
                  </a:cubicBezTo>
                  <a:cubicBezTo>
                    <a:pt x="32264" y="79669"/>
                    <a:pt x="38473" y="75465"/>
                    <a:pt x="40829" y="68913"/>
                  </a:cubicBezTo>
                  <a:cubicBezTo>
                    <a:pt x="42984" y="70592"/>
                    <a:pt x="45484" y="71913"/>
                    <a:pt x="48270" y="72723"/>
                  </a:cubicBezTo>
                  <a:cubicBezTo>
                    <a:pt x="50323" y="73318"/>
                    <a:pt x="52392" y="73601"/>
                    <a:pt x="54427" y="73601"/>
                  </a:cubicBezTo>
                  <a:cubicBezTo>
                    <a:pt x="60698" y="73601"/>
                    <a:pt x="66641" y="70908"/>
                    <a:pt x="70785" y="66341"/>
                  </a:cubicBezTo>
                  <a:cubicBezTo>
                    <a:pt x="75785" y="72413"/>
                    <a:pt x="82608" y="77093"/>
                    <a:pt x="90740" y="79450"/>
                  </a:cubicBezTo>
                  <a:cubicBezTo>
                    <a:pt x="94507" y="80543"/>
                    <a:pt x="98305" y="81063"/>
                    <a:pt x="102041" y="81063"/>
                  </a:cubicBezTo>
                  <a:cubicBezTo>
                    <a:pt x="117641" y="81063"/>
                    <a:pt x="132151" y="71983"/>
                    <a:pt x="138817" y="57554"/>
                  </a:cubicBezTo>
                  <a:cubicBezTo>
                    <a:pt x="139932" y="57726"/>
                    <a:pt x="141046" y="57809"/>
                    <a:pt x="142150" y="57809"/>
                  </a:cubicBezTo>
                  <a:cubicBezTo>
                    <a:pt x="146184" y="57809"/>
                    <a:pt x="150087" y="56695"/>
                    <a:pt x="153462" y="54685"/>
                  </a:cubicBezTo>
                  <a:cubicBezTo>
                    <a:pt x="156438" y="62210"/>
                    <a:pt x="162749" y="68330"/>
                    <a:pt x="171131" y="70770"/>
                  </a:cubicBezTo>
                  <a:cubicBezTo>
                    <a:pt x="173661" y="71495"/>
                    <a:pt x="176211" y="71849"/>
                    <a:pt x="178721" y="71849"/>
                  </a:cubicBezTo>
                  <a:cubicBezTo>
                    <a:pt x="179057" y="71849"/>
                    <a:pt x="179392" y="71843"/>
                    <a:pt x="179727" y="71830"/>
                  </a:cubicBezTo>
                  <a:lnTo>
                    <a:pt x="179727" y="17550"/>
                  </a:lnTo>
                  <a:cubicBezTo>
                    <a:pt x="179375" y="17536"/>
                    <a:pt x="179024" y="17529"/>
                    <a:pt x="178674" y="17529"/>
                  </a:cubicBezTo>
                  <a:cubicBezTo>
                    <a:pt x="176036" y="17529"/>
                    <a:pt x="173444" y="17921"/>
                    <a:pt x="170964" y="18657"/>
                  </a:cubicBezTo>
                  <a:cubicBezTo>
                    <a:pt x="168861" y="19285"/>
                    <a:pt x="166703" y="19590"/>
                    <a:pt x="164553" y="19590"/>
                  </a:cubicBezTo>
                  <a:cubicBezTo>
                    <a:pt x="160545" y="19590"/>
                    <a:pt x="156562" y="18529"/>
                    <a:pt x="152997" y="16514"/>
                  </a:cubicBezTo>
                  <a:cubicBezTo>
                    <a:pt x="151533" y="15704"/>
                    <a:pt x="149961" y="15037"/>
                    <a:pt x="148295" y="14549"/>
                  </a:cubicBezTo>
                  <a:cubicBezTo>
                    <a:pt x="146544" y="14037"/>
                    <a:pt x="144794" y="13763"/>
                    <a:pt x="143068" y="13692"/>
                  </a:cubicBezTo>
                  <a:cubicBezTo>
                    <a:pt x="136841" y="13430"/>
                    <a:pt x="130864" y="11346"/>
                    <a:pt x="125827" y="7691"/>
                  </a:cubicBezTo>
                  <a:cubicBezTo>
                    <a:pt x="122148" y="5012"/>
                    <a:pt x="117945" y="2917"/>
                    <a:pt x="113314" y="1583"/>
                  </a:cubicBezTo>
                  <a:cubicBezTo>
                    <a:pt x="109669" y="524"/>
                    <a:pt x="105928" y="0"/>
                    <a:pt x="102203" y="0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3467075" y="1618950"/>
              <a:ext cx="3197150" cy="1442825"/>
            </a:xfrm>
            <a:custGeom>
              <a:rect b="b" l="l" r="r" t="t"/>
              <a:pathLst>
                <a:path extrusionOk="0" h="57713" w="127886">
                  <a:moveTo>
                    <a:pt x="89899" y="1"/>
                  </a:moveTo>
                  <a:cubicBezTo>
                    <a:pt x="89297" y="1"/>
                    <a:pt x="88668" y="44"/>
                    <a:pt x="88024" y="146"/>
                  </a:cubicBezTo>
                  <a:cubicBezTo>
                    <a:pt x="80701" y="1325"/>
                    <a:pt x="74915" y="9278"/>
                    <a:pt x="69998" y="12326"/>
                  </a:cubicBezTo>
                  <a:cubicBezTo>
                    <a:pt x="68542" y="13225"/>
                    <a:pt x="67312" y="13550"/>
                    <a:pt x="66173" y="13550"/>
                  </a:cubicBezTo>
                  <a:cubicBezTo>
                    <a:pt x="63466" y="13550"/>
                    <a:pt x="61279" y="11712"/>
                    <a:pt x="57817" y="11385"/>
                  </a:cubicBezTo>
                  <a:cubicBezTo>
                    <a:pt x="57711" y="11375"/>
                    <a:pt x="57604" y="11371"/>
                    <a:pt x="57497" y="11371"/>
                  </a:cubicBezTo>
                  <a:cubicBezTo>
                    <a:pt x="52599" y="11371"/>
                    <a:pt x="45820" y="21458"/>
                    <a:pt x="43304" y="21458"/>
                  </a:cubicBezTo>
                  <a:cubicBezTo>
                    <a:pt x="40732" y="21458"/>
                    <a:pt x="30433" y="33162"/>
                    <a:pt x="27385" y="35972"/>
                  </a:cubicBezTo>
                  <a:cubicBezTo>
                    <a:pt x="24609" y="38531"/>
                    <a:pt x="19513" y="44585"/>
                    <a:pt x="16503" y="44585"/>
                  </a:cubicBezTo>
                  <a:cubicBezTo>
                    <a:pt x="16207" y="44585"/>
                    <a:pt x="15932" y="44527"/>
                    <a:pt x="15681" y="44401"/>
                  </a:cubicBezTo>
                  <a:cubicBezTo>
                    <a:pt x="15553" y="44337"/>
                    <a:pt x="15404" y="44307"/>
                    <a:pt x="15237" y="44307"/>
                  </a:cubicBezTo>
                  <a:cubicBezTo>
                    <a:pt x="11725" y="44307"/>
                    <a:pt x="1" y="57713"/>
                    <a:pt x="1" y="57713"/>
                  </a:cubicBezTo>
                  <a:lnTo>
                    <a:pt x="95513" y="48616"/>
                  </a:lnTo>
                  <a:lnTo>
                    <a:pt x="127886" y="30662"/>
                  </a:lnTo>
                  <a:lnTo>
                    <a:pt x="110967" y="13029"/>
                  </a:lnTo>
                  <a:lnTo>
                    <a:pt x="95751" y="1325"/>
                  </a:lnTo>
                  <a:cubicBezTo>
                    <a:pt x="95751" y="1325"/>
                    <a:pt x="93231" y="1"/>
                    <a:pt x="89899" y="1"/>
                  </a:cubicBez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3835575" y="1652050"/>
              <a:ext cx="2266675" cy="1369550"/>
            </a:xfrm>
            <a:custGeom>
              <a:rect b="b" l="l" r="r" t="t"/>
              <a:pathLst>
                <a:path extrusionOk="0" h="54782" w="90667">
                  <a:moveTo>
                    <a:pt x="81011" y="1"/>
                  </a:moveTo>
                  <a:cubicBezTo>
                    <a:pt x="81011" y="1"/>
                    <a:pt x="71236" y="1406"/>
                    <a:pt x="68593" y="7371"/>
                  </a:cubicBezTo>
                  <a:cubicBezTo>
                    <a:pt x="65961" y="13336"/>
                    <a:pt x="61925" y="14014"/>
                    <a:pt x="57532" y="16407"/>
                  </a:cubicBezTo>
                  <a:cubicBezTo>
                    <a:pt x="53150" y="18789"/>
                    <a:pt x="48364" y="27135"/>
                    <a:pt x="45113" y="27206"/>
                  </a:cubicBezTo>
                  <a:cubicBezTo>
                    <a:pt x="41863" y="27290"/>
                    <a:pt x="35410" y="33707"/>
                    <a:pt x="30147" y="38803"/>
                  </a:cubicBezTo>
                  <a:cubicBezTo>
                    <a:pt x="28724" y="40175"/>
                    <a:pt x="27541" y="40661"/>
                    <a:pt x="26505" y="40661"/>
                  </a:cubicBezTo>
                  <a:cubicBezTo>
                    <a:pt x="23991" y="40661"/>
                    <a:pt x="22338" y="37800"/>
                    <a:pt x="20193" y="37800"/>
                  </a:cubicBezTo>
                  <a:cubicBezTo>
                    <a:pt x="19946" y="37800"/>
                    <a:pt x="19693" y="37838"/>
                    <a:pt x="19432" y="37922"/>
                  </a:cubicBezTo>
                  <a:cubicBezTo>
                    <a:pt x="8430" y="41482"/>
                    <a:pt x="1" y="54781"/>
                    <a:pt x="1" y="54781"/>
                  </a:cubicBezTo>
                  <a:cubicBezTo>
                    <a:pt x="1" y="54781"/>
                    <a:pt x="32600" y="54424"/>
                    <a:pt x="36291" y="53019"/>
                  </a:cubicBezTo>
                  <a:cubicBezTo>
                    <a:pt x="39982" y="51614"/>
                    <a:pt x="79415" y="39148"/>
                    <a:pt x="79415" y="39148"/>
                  </a:cubicBezTo>
                  <a:cubicBezTo>
                    <a:pt x="79415" y="39148"/>
                    <a:pt x="89417" y="33088"/>
                    <a:pt x="89488" y="31778"/>
                  </a:cubicBezTo>
                  <a:cubicBezTo>
                    <a:pt x="89559" y="30469"/>
                    <a:pt x="90667" y="10014"/>
                    <a:pt x="86714" y="4382"/>
                  </a:cubicBezTo>
                  <a:cubicBezTo>
                    <a:pt x="85166" y="2180"/>
                    <a:pt x="81011" y="1"/>
                    <a:pt x="810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5061325" y="1247825"/>
              <a:ext cx="2656000" cy="1751750"/>
            </a:xfrm>
            <a:custGeom>
              <a:rect b="b" l="l" r="r" t="t"/>
              <a:pathLst>
                <a:path extrusionOk="0" h="70070" w="106240">
                  <a:moveTo>
                    <a:pt x="71785" y="1"/>
                  </a:moveTo>
                  <a:cubicBezTo>
                    <a:pt x="66349" y="1"/>
                    <a:pt x="54946" y="14020"/>
                    <a:pt x="52864" y="17348"/>
                  </a:cubicBezTo>
                  <a:cubicBezTo>
                    <a:pt x="51160" y="20088"/>
                    <a:pt x="49696" y="22326"/>
                    <a:pt x="47755" y="22326"/>
                  </a:cubicBezTo>
                  <a:cubicBezTo>
                    <a:pt x="47039" y="22326"/>
                    <a:pt x="46258" y="22021"/>
                    <a:pt x="45375" y="21325"/>
                  </a:cubicBezTo>
                  <a:cubicBezTo>
                    <a:pt x="44572" y="20694"/>
                    <a:pt x="43679" y="20286"/>
                    <a:pt x="42635" y="20286"/>
                  </a:cubicBezTo>
                  <a:cubicBezTo>
                    <a:pt x="39424" y="20286"/>
                    <a:pt x="34780" y="24149"/>
                    <a:pt x="26909" y="37268"/>
                  </a:cubicBezTo>
                  <a:cubicBezTo>
                    <a:pt x="24563" y="41173"/>
                    <a:pt x="9716" y="50757"/>
                    <a:pt x="5739" y="51662"/>
                  </a:cubicBezTo>
                  <a:cubicBezTo>
                    <a:pt x="1751" y="52579"/>
                    <a:pt x="1" y="70069"/>
                    <a:pt x="1" y="70069"/>
                  </a:cubicBezTo>
                  <a:lnTo>
                    <a:pt x="92905" y="67688"/>
                  </a:lnTo>
                  <a:lnTo>
                    <a:pt x="106240" y="58949"/>
                  </a:lnTo>
                  <a:lnTo>
                    <a:pt x="106240" y="37196"/>
                  </a:lnTo>
                  <a:cubicBezTo>
                    <a:pt x="104430" y="33088"/>
                    <a:pt x="101204" y="26278"/>
                    <a:pt x="98525" y="23433"/>
                  </a:cubicBezTo>
                  <a:cubicBezTo>
                    <a:pt x="96976" y="21796"/>
                    <a:pt x="96064" y="21396"/>
                    <a:pt x="95268" y="21396"/>
                  </a:cubicBezTo>
                  <a:cubicBezTo>
                    <a:pt x="94508" y="21396"/>
                    <a:pt x="93853" y="21761"/>
                    <a:pt x="92848" y="21761"/>
                  </a:cubicBezTo>
                  <a:cubicBezTo>
                    <a:pt x="92195" y="21761"/>
                    <a:pt x="91394" y="21607"/>
                    <a:pt x="90321" y="21099"/>
                  </a:cubicBezTo>
                  <a:cubicBezTo>
                    <a:pt x="85880" y="18991"/>
                    <a:pt x="77689" y="5180"/>
                    <a:pt x="73534" y="727"/>
                  </a:cubicBezTo>
                  <a:cubicBezTo>
                    <a:pt x="73067" y="226"/>
                    <a:pt x="72474" y="1"/>
                    <a:pt x="71785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]]</a:t>
              </a:r>
              <a:endParaRPr/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5394400" y="1325825"/>
              <a:ext cx="2322925" cy="1665100"/>
            </a:xfrm>
            <a:custGeom>
              <a:rect b="b" l="l" r="r" t="t"/>
              <a:pathLst>
                <a:path extrusionOk="0" h="66604" w="92917">
                  <a:moveTo>
                    <a:pt x="62187" y="0"/>
                  </a:moveTo>
                  <a:cubicBezTo>
                    <a:pt x="60103" y="679"/>
                    <a:pt x="57877" y="2263"/>
                    <a:pt x="56151" y="6061"/>
                  </a:cubicBezTo>
                  <a:cubicBezTo>
                    <a:pt x="52638" y="13788"/>
                    <a:pt x="53126" y="15181"/>
                    <a:pt x="46733" y="18693"/>
                  </a:cubicBezTo>
                  <a:cubicBezTo>
                    <a:pt x="40351" y="22206"/>
                    <a:pt x="43530" y="26420"/>
                    <a:pt x="38255" y="29587"/>
                  </a:cubicBezTo>
                  <a:cubicBezTo>
                    <a:pt x="32969" y="32743"/>
                    <a:pt x="21277" y="30730"/>
                    <a:pt x="19575" y="38053"/>
                  </a:cubicBezTo>
                  <a:cubicBezTo>
                    <a:pt x="17872" y="45387"/>
                    <a:pt x="17598" y="54864"/>
                    <a:pt x="11585" y="58031"/>
                  </a:cubicBezTo>
                  <a:cubicBezTo>
                    <a:pt x="7561" y="60151"/>
                    <a:pt x="2668" y="62556"/>
                    <a:pt x="1" y="66604"/>
                  </a:cubicBezTo>
                  <a:lnTo>
                    <a:pt x="79582" y="64568"/>
                  </a:lnTo>
                  <a:lnTo>
                    <a:pt x="92917" y="55829"/>
                  </a:lnTo>
                  <a:lnTo>
                    <a:pt x="92917" y="34076"/>
                  </a:lnTo>
                  <a:cubicBezTo>
                    <a:pt x="91107" y="29968"/>
                    <a:pt x="87881" y="23158"/>
                    <a:pt x="85202" y="20313"/>
                  </a:cubicBezTo>
                  <a:cubicBezTo>
                    <a:pt x="83653" y="18676"/>
                    <a:pt x="82741" y="18276"/>
                    <a:pt x="81945" y="18276"/>
                  </a:cubicBezTo>
                  <a:cubicBezTo>
                    <a:pt x="81185" y="18276"/>
                    <a:pt x="80530" y="18641"/>
                    <a:pt x="79525" y="18641"/>
                  </a:cubicBezTo>
                  <a:cubicBezTo>
                    <a:pt x="78872" y="18641"/>
                    <a:pt x="78071" y="18487"/>
                    <a:pt x="76998" y="17979"/>
                  </a:cubicBezTo>
                  <a:cubicBezTo>
                    <a:pt x="73188" y="16169"/>
                    <a:pt x="66604" y="5727"/>
                    <a:pt x="621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9"/>
            <p:cNvSpPr/>
            <p:nvPr/>
          </p:nvSpPr>
          <p:spPr>
            <a:xfrm>
              <a:off x="5507225" y="2083350"/>
              <a:ext cx="1454375" cy="632850"/>
            </a:xfrm>
            <a:custGeom>
              <a:rect b="b" l="l" r="r" t="t"/>
              <a:pathLst>
                <a:path extrusionOk="0" h="25314" w="58175">
                  <a:moveTo>
                    <a:pt x="47470" y="1"/>
                  </a:moveTo>
                  <a:lnTo>
                    <a:pt x="46792" y="11217"/>
                  </a:lnTo>
                  <a:lnTo>
                    <a:pt x="44815" y="4656"/>
                  </a:lnTo>
                  <a:lnTo>
                    <a:pt x="44232" y="14038"/>
                  </a:lnTo>
                  <a:lnTo>
                    <a:pt x="44220" y="14038"/>
                  </a:lnTo>
                  <a:lnTo>
                    <a:pt x="42172" y="7240"/>
                  </a:lnTo>
                  <a:lnTo>
                    <a:pt x="41767" y="13860"/>
                  </a:lnTo>
                  <a:lnTo>
                    <a:pt x="40517" y="9716"/>
                  </a:lnTo>
                  <a:lnTo>
                    <a:pt x="40386" y="11788"/>
                  </a:lnTo>
                  <a:lnTo>
                    <a:pt x="37517" y="2287"/>
                  </a:lnTo>
                  <a:lnTo>
                    <a:pt x="36826" y="13693"/>
                  </a:lnTo>
                  <a:lnTo>
                    <a:pt x="34802" y="7002"/>
                  </a:lnTo>
                  <a:lnTo>
                    <a:pt x="34731" y="8204"/>
                  </a:lnTo>
                  <a:lnTo>
                    <a:pt x="33492" y="4585"/>
                  </a:lnTo>
                  <a:lnTo>
                    <a:pt x="32576" y="13812"/>
                  </a:lnTo>
                  <a:lnTo>
                    <a:pt x="30730" y="8466"/>
                  </a:lnTo>
                  <a:lnTo>
                    <a:pt x="30016" y="15705"/>
                  </a:lnTo>
                  <a:lnTo>
                    <a:pt x="29790" y="15729"/>
                  </a:lnTo>
                  <a:lnTo>
                    <a:pt x="28039" y="10645"/>
                  </a:lnTo>
                  <a:lnTo>
                    <a:pt x="27515" y="15991"/>
                  </a:lnTo>
                  <a:lnTo>
                    <a:pt x="27468" y="16003"/>
                  </a:lnTo>
                  <a:lnTo>
                    <a:pt x="26337" y="12717"/>
                  </a:lnTo>
                  <a:lnTo>
                    <a:pt x="26170" y="14419"/>
                  </a:lnTo>
                  <a:lnTo>
                    <a:pt x="23515" y="6680"/>
                  </a:lnTo>
                  <a:lnTo>
                    <a:pt x="22574" y="16062"/>
                  </a:lnTo>
                  <a:lnTo>
                    <a:pt x="20705" y="10609"/>
                  </a:lnTo>
                  <a:lnTo>
                    <a:pt x="20693" y="10633"/>
                  </a:lnTo>
                  <a:lnTo>
                    <a:pt x="17883" y="2465"/>
                  </a:lnTo>
                  <a:lnTo>
                    <a:pt x="16716" y="14288"/>
                  </a:lnTo>
                  <a:lnTo>
                    <a:pt x="14359" y="7442"/>
                  </a:lnTo>
                  <a:lnTo>
                    <a:pt x="13371" y="17384"/>
                  </a:lnTo>
                  <a:lnTo>
                    <a:pt x="10906" y="10228"/>
                  </a:lnTo>
                  <a:lnTo>
                    <a:pt x="10216" y="17217"/>
                  </a:lnTo>
                  <a:lnTo>
                    <a:pt x="8727" y="12883"/>
                  </a:lnTo>
                  <a:lnTo>
                    <a:pt x="8513" y="15062"/>
                  </a:lnTo>
                  <a:lnTo>
                    <a:pt x="5096" y="5132"/>
                  </a:lnTo>
                  <a:lnTo>
                    <a:pt x="3905" y="17170"/>
                  </a:lnTo>
                  <a:lnTo>
                    <a:pt x="1500" y="10181"/>
                  </a:lnTo>
                  <a:lnTo>
                    <a:pt x="0" y="25313"/>
                  </a:lnTo>
                  <a:lnTo>
                    <a:pt x="3310" y="24932"/>
                  </a:lnTo>
                  <a:lnTo>
                    <a:pt x="6441" y="24563"/>
                  </a:lnTo>
                  <a:lnTo>
                    <a:pt x="7584" y="24432"/>
                  </a:lnTo>
                  <a:lnTo>
                    <a:pt x="12502" y="23861"/>
                  </a:lnTo>
                  <a:lnTo>
                    <a:pt x="58174" y="18527"/>
                  </a:lnTo>
                  <a:lnTo>
                    <a:pt x="57472" y="12502"/>
                  </a:lnTo>
                  <a:lnTo>
                    <a:pt x="56817" y="12574"/>
                  </a:lnTo>
                  <a:lnTo>
                    <a:pt x="53745" y="2406"/>
                  </a:lnTo>
                  <a:lnTo>
                    <a:pt x="53138" y="12252"/>
                  </a:lnTo>
                  <a:lnTo>
                    <a:pt x="50768" y="4382"/>
                  </a:lnTo>
                  <a:lnTo>
                    <a:pt x="50435" y="9800"/>
                  </a:lnTo>
                  <a:lnTo>
                    <a:pt x="474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9"/>
            <p:cNvSpPr/>
            <p:nvPr/>
          </p:nvSpPr>
          <p:spPr>
            <a:xfrm>
              <a:off x="3861175" y="2566450"/>
              <a:ext cx="1465675" cy="377450"/>
            </a:xfrm>
            <a:custGeom>
              <a:rect b="b" l="l" r="r" t="t"/>
              <a:pathLst>
                <a:path extrusionOk="0" h="15098" w="58627">
                  <a:moveTo>
                    <a:pt x="20658" y="1"/>
                  </a:moveTo>
                  <a:lnTo>
                    <a:pt x="17991" y="8097"/>
                  </a:lnTo>
                  <a:lnTo>
                    <a:pt x="16526" y="3108"/>
                  </a:lnTo>
                  <a:lnTo>
                    <a:pt x="14276" y="9907"/>
                  </a:lnTo>
                  <a:lnTo>
                    <a:pt x="12752" y="4704"/>
                  </a:lnTo>
                  <a:lnTo>
                    <a:pt x="11169" y="9478"/>
                  </a:lnTo>
                  <a:lnTo>
                    <a:pt x="10252" y="6335"/>
                  </a:lnTo>
                  <a:lnTo>
                    <a:pt x="9752" y="7823"/>
                  </a:lnTo>
                  <a:lnTo>
                    <a:pt x="7632" y="608"/>
                  </a:lnTo>
                  <a:lnTo>
                    <a:pt x="4918" y="8835"/>
                  </a:lnTo>
                  <a:lnTo>
                    <a:pt x="3418" y="3751"/>
                  </a:lnTo>
                  <a:lnTo>
                    <a:pt x="1" y="14098"/>
                  </a:lnTo>
                  <a:lnTo>
                    <a:pt x="3334" y="14145"/>
                  </a:lnTo>
                  <a:lnTo>
                    <a:pt x="6489" y="14205"/>
                  </a:lnTo>
                  <a:lnTo>
                    <a:pt x="7632" y="14229"/>
                  </a:lnTo>
                  <a:lnTo>
                    <a:pt x="12585" y="14312"/>
                  </a:lnTo>
                  <a:lnTo>
                    <a:pt x="58555" y="15098"/>
                  </a:lnTo>
                  <a:lnTo>
                    <a:pt x="58627" y="10847"/>
                  </a:lnTo>
                  <a:lnTo>
                    <a:pt x="57972" y="10835"/>
                  </a:lnTo>
                  <a:lnTo>
                    <a:pt x="56222" y="3489"/>
                  </a:lnTo>
                  <a:lnTo>
                    <a:pt x="54364" y="10252"/>
                  </a:lnTo>
                  <a:lnTo>
                    <a:pt x="53019" y="4573"/>
                  </a:lnTo>
                  <a:lnTo>
                    <a:pt x="51995" y="8287"/>
                  </a:lnTo>
                  <a:lnTo>
                    <a:pt x="50316" y="1203"/>
                  </a:lnTo>
                  <a:lnTo>
                    <a:pt x="48209" y="8906"/>
                  </a:lnTo>
                  <a:lnTo>
                    <a:pt x="47078" y="4168"/>
                  </a:lnTo>
                  <a:lnTo>
                    <a:pt x="45316" y="10621"/>
                  </a:lnTo>
                  <a:lnTo>
                    <a:pt x="45304" y="10621"/>
                  </a:lnTo>
                  <a:lnTo>
                    <a:pt x="44125" y="5704"/>
                  </a:lnTo>
                  <a:lnTo>
                    <a:pt x="42887" y="10252"/>
                  </a:lnTo>
                  <a:lnTo>
                    <a:pt x="42172" y="7263"/>
                  </a:lnTo>
                  <a:lnTo>
                    <a:pt x="41780" y="8680"/>
                  </a:lnTo>
                  <a:lnTo>
                    <a:pt x="40148" y="1810"/>
                  </a:lnTo>
                  <a:lnTo>
                    <a:pt x="38005" y="9657"/>
                  </a:lnTo>
                  <a:lnTo>
                    <a:pt x="36862" y="4823"/>
                  </a:lnTo>
                  <a:lnTo>
                    <a:pt x="36636" y="5644"/>
                  </a:lnTo>
                  <a:lnTo>
                    <a:pt x="35862" y="3013"/>
                  </a:lnTo>
                  <a:lnTo>
                    <a:pt x="33779" y="9323"/>
                  </a:lnTo>
                  <a:lnTo>
                    <a:pt x="32636" y="5430"/>
                  </a:lnTo>
                  <a:lnTo>
                    <a:pt x="30993" y="10371"/>
                  </a:lnTo>
                  <a:lnTo>
                    <a:pt x="30766" y="10371"/>
                  </a:lnTo>
                  <a:lnTo>
                    <a:pt x="29683" y="6680"/>
                  </a:lnTo>
                  <a:lnTo>
                    <a:pt x="28480" y="10335"/>
                  </a:lnTo>
                  <a:lnTo>
                    <a:pt x="28433" y="10335"/>
                  </a:lnTo>
                  <a:lnTo>
                    <a:pt x="27730" y="7942"/>
                  </a:lnTo>
                  <a:lnTo>
                    <a:pt x="27349" y="9109"/>
                  </a:lnTo>
                  <a:lnTo>
                    <a:pt x="25694" y="3477"/>
                  </a:lnTo>
                  <a:lnTo>
                    <a:pt x="23575" y="9895"/>
                  </a:lnTo>
                  <a:lnTo>
                    <a:pt x="22408" y="5930"/>
                  </a:lnTo>
                  <a:lnTo>
                    <a:pt x="22408" y="5954"/>
                  </a:lnTo>
                  <a:lnTo>
                    <a:pt x="20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2290150" y="2307825"/>
              <a:ext cx="5427175" cy="1548400"/>
            </a:xfrm>
            <a:custGeom>
              <a:rect b="b" l="l" r="r" t="t"/>
              <a:pathLst>
                <a:path extrusionOk="0" h="61936" w="217087">
                  <a:moveTo>
                    <a:pt x="188163" y="1"/>
                  </a:moveTo>
                  <a:cubicBezTo>
                    <a:pt x="183575" y="1"/>
                    <a:pt x="177693" y="1282"/>
                    <a:pt x="170260" y="4047"/>
                  </a:cubicBezTo>
                  <a:cubicBezTo>
                    <a:pt x="154746" y="9822"/>
                    <a:pt x="137041" y="7750"/>
                    <a:pt x="128147" y="12274"/>
                  </a:cubicBezTo>
                  <a:cubicBezTo>
                    <a:pt x="105883" y="23621"/>
                    <a:pt x="83201" y="22026"/>
                    <a:pt x="76284" y="22966"/>
                  </a:cubicBezTo>
                  <a:cubicBezTo>
                    <a:pt x="69366" y="23907"/>
                    <a:pt x="64592" y="24895"/>
                    <a:pt x="54602" y="27681"/>
                  </a:cubicBezTo>
                  <a:cubicBezTo>
                    <a:pt x="8478" y="40552"/>
                    <a:pt x="0" y="58649"/>
                    <a:pt x="0" y="58649"/>
                  </a:cubicBezTo>
                  <a:lnTo>
                    <a:pt x="25682" y="59423"/>
                  </a:lnTo>
                  <a:lnTo>
                    <a:pt x="61830" y="61935"/>
                  </a:lnTo>
                  <a:lnTo>
                    <a:pt x="118718" y="59745"/>
                  </a:lnTo>
                  <a:lnTo>
                    <a:pt x="183142" y="59745"/>
                  </a:lnTo>
                  <a:lnTo>
                    <a:pt x="217087" y="55292"/>
                  </a:lnTo>
                  <a:lnTo>
                    <a:pt x="217087" y="16549"/>
                  </a:lnTo>
                  <a:cubicBezTo>
                    <a:pt x="217087" y="16549"/>
                    <a:pt x="199204" y="2857"/>
                    <a:pt x="194179" y="964"/>
                  </a:cubicBezTo>
                  <a:cubicBezTo>
                    <a:pt x="192485" y="330"/>
                    <a:pt x="190490" y="1"/>
                    <a:pt x="188163" y="1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5018475" y="2742250"/>
              <a:ext cx="1901150" cy="312675"/>
            </a:xfrm>
            <a:custGeom>
              <a:rect b="b" l="l" r="r" t="t"/>
              <a:pathLst>
                <a:path extrusionOk="0" h="12507" w="76046">
                  <a:moveTo>
                    <a:pt x="55315" y="1"/>
                  </a:moveTo>
                  <a:cubicBezTo>
                    <a:pt x="44015" y="1"/>
                    <a:pt x="34873" y="5142"/>
                    <a:pt x="30290" y="6458"/>
                  </a:cubicBezTo>
                  <a:cubicBezTo>
                    <a:pt x="25275" y="7907"/>
                    <a:pt x="18289" y="9554"/>
                    <a:pt x="13256" y="9554"/>
                  </a:cubicBezTo>
                  <a:cubicBezTo>
                    <a:pt x="12912" y="9554"/>
                    <a:pt x="12576" y="9546"/>
                    <a:pt x="12252" y="9530"/>
                  </a:cubicBezTo>
                  <a:cubicBezTo>
                    <a:pt x="12062" y="9521"/>
                    <a:pt x="11870" y="9516"/>
                    <a:pt x="11676" y="9516"/>
                  </a:cubicBezTo>
                  <a:cubicBezTo>
                    <a:pt x="7490" y="9516"/>
                    <a:pt x="2169" y="11594"/>
                    <a:pt x="515" y="12286"/>
                  </a:cubicBezTo>
                  <a:lnTo>
                    <a:pt x="515" y="12286"/>
                  </a:lnTo>
                  <a:cubicBezTo>
                    <a:pt x="1612" y="11873"/>
                    <a:pt x="2873" y="11742"/>
                    <a:pt x="4316" y="11742"/>
                  </a:cubicBezTo>
                  <a:cubicBezTo>
                    <a:pt x="6782" y="11742"/>
                    <a:pt x="9782" y="12123"/>
                    <a:pt x="13413" y="12123"/>
                  </a:cubicBezTo>
                  <a:cubicBezTo>
                    <a:pt x="17378" y="12123"/>
                    <a:pt x="22096" y="11669"/>
                    <a:pt x="27694" y="9768"/>
                  </a:cubicBezTo>
                  <a:cubicBezTo>
                    <a:pt x="39753" y="5678"/>
                    <a:pt x="52163" y="3644"/>
                    <a:pt x="59219" y="3644"/>
                  </a:cubicBezTo>
                  <a:cubicBezTo>
                    <a:pt x="60482" y="3644"/>
                    <a:pt x="61573" y="3709"/>
                    <a:pt x="62460" y="3839"/>
                  </a:cubicBezTo>
                  <a:cubicBezTo>
                    <a:pt x="68306" y="4708"/>
                    <a:pt x="76045" y="6661"/>
                    <a:pt x="76045" y="6661"/>
                  </a:cubicBezTo>
                  <a:cubicBezTo>
                    <a:pt x="76045" y="6661"/>
                    <a:pt x="66235" y="1315"/>
                    <a:pt x="61127" y="470"/>
                  </a:cubicBezTo>
                  <a:cubicBezTo>
                    <a:pt x="59137" y="143"/>
                    <a:pt x="57196" y="1"/>
                    <a:pt x="55315" y="1"/>
                  </a:cubicBezTo>
                  <a:close/>
                  <a:moveTo>
                    <a:pt x="515" y="12286"/>
                  </a:moveTo>
                  <a:lnTo>
                    <a:pt x="515" y="12286"/>
                  </a:lnTo>
                  <a:cubicBezTo>
                    <a:pt x="339" y="12352"/>
                    <a:pt x="167" y="12425"/>
                    <a:pt x="0" y="12507"/>
                  </a:cubicBezTo>
                  <a:cubicBezTo>
                    <a:pt x="0" y="12507"/>
                    <a:pt x="184" y="12424"/>
                    <a:pt x="515" y="12286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4752350" y="3066225"/>
              <a:ext cx="558725" cy="142600"/>
            </a:xfrm>
            <a:custGeom>
              <a:rect b="b" l="l" r="r" t="t"/>
              <a:pathLst>
                <a:path extrusionOk="0" h="5704" w="22349">
                  <a:moveTo>
                    <a:pt x="11371" y="0"/>
                  </a:moveTo>
                  <a:cubicBezTo>
                    <a:pt x="9919" y="0"/>
                    <a:pt x="8681" y="1084"/>
                    <a:pt x="8180" y="2608"/>
                  </a:cubicBezTo>
                  <a:cubicBezTo>
                    <a:pt x="7561" y="2012"/>
                    <a:pt x="6728" y="1643"/>
                    <a:pt x="5799" y="1643"/>
                  </a:cubicBezTo>
                  <a:cubicBezTo>
                    <a:pt x="4120" y="1643"/>
                    <a:pt x="2739" y="2858"/>
                    <a:pt x="2454" y="4453"/>
                  </a:cubicBezTo>
                  <a:cubicBezTo>
                    <a:pt x="2227" y="4334"/>
                    <a:pt x="1977" y="4275"/>
                    <a:pt x="1703" y="4275"/>
                  </a:cubicBezTo>
                  <a:cubicBezTo>
                    <a:pt x="846" y="4275"/>
                    <a:pt x="144" y="4894"/>
                    <a:pt x="1" y="5703"/>
                  </a:cubicBezTo>
                  <a:lnTo>
                    <a:pt x="22349" y="5703"/>
                  </a:lnTo>
                  <a:cubicBezTo>
                    <a:pt x="22349" y="4370"/>
                    <a:pt x="21265" y="3286"/>
                    <a:pt x="19932" y="3286"/>
                  </a:cubicBezTo>
                  <a:cubicBezTo>
                    <a:pt x="19599" y="3286"/>
                    <a:pt x="19277" y="3346"/>
                    <a:pt x="18979" y="3477"/>
                  </a:cubicBezTo>
                  <a:cubicBezTo>
                    <a:pt x="18598" y="2084"/>
                    <a:pt x="17324" y="1072"/>
                    <a:pt x="15812" y="1072"/>
                  </a:cubicBezTo>
                  <a:cubicBezTo>
                    <a:pt x="15181" y="1072"/>
                    <a:pt x="14586" y="1250"/>
                    <a:pt x="14074" y="1572"/>
                  </a:cubicBezTo>
                  <a:cubicBezTo>
                    <a:pt x="13443" y="619"/>
                    <a:pt x="12479" y="0"/>
                    <a:pt x="11371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9"/>
            <p:cNvSpPr/>
            <p:nvPr/>
          </p:nvSpPr>
          <p:spPr>
            <a:xfrm>
              <a:off x="4967575" y="2996275"/>
              <a:ext cx="833750" cy="212550"/>
            </a:xfrm>
            <a:custGeom>
              <a:rect b="b" l="l" r="r" t="t"/>
              <a:pathLst>
                <a:path extrusionOk="0" h="8502" w="33350">
                  <a:moveTo>
                    <a:pt x="16978" y="0"/>
                  </a:moveTo>
                  <a:cubicBezTo>
                    <a:pt x="14800" y="0"/>
                    <a:pt x="12942" y="1608"/>
                    <a:pt x="12204" y="3882"/>
                  </a:cubicBezTo>
                  <a:cubicBezTo>
                    <a:pt x="11287" y="2989"/>
                    <a:pt x="10037" y="2441"/>
                    <a:pt x="8656" y="2441"/>
                  </a:cubicBezTo>
                  <a:cubicBezTo>
                    <a:pt x="6168" y="2441"/>
                    <a:pt x="4096" y="4251"/>
                    <a:pt x="3679" y="6632"/>
                  </a:cubicBezTo>
                  <a:cubicBezTo>
                    <a:pt x="3334" y="6465"/>
                    <a:pt x="2953" y="6358"/>
                    <a:pt x="2548" y="6358"/>
                  </a:cubicBezTo>
                  <a:cubicBezTo>
                    <a:pt x="1274" y="6358"/>
                    <a:pt x="214" y="7287"/>
                    <a:pt x="0" y="8501"/>
                  </a:cubicBezTo>
                  <a:lnTo>
                    <a:pt x="33349" y="8501"/>
                  </a:lnTo>
                  <a:cubicBezTo>
                    <a:pt x="33349" y="6501"/>
                    <a:pt x="31730" y="4882"/>
                    <a:pt x="29730" y="4882"/>
                  </a:cubicBezTo>
                  <a:cubicBezTo>
                    <a:pt x="29230" y="4882"/>
                    <a:pt x="28754" y="4989"/>
                    <a:pt x="28313" y="5179"/>
                  </a:cubicBezTo>
                  <a:cubicBezTo>
                    <a:pt x="27742" y="3108"/>
                    <a:pt x="25849" y="1584"/>
                    <a:pt x="23586" y="1584"/>
                  </a:cubicBezTo>
                  <a:cubicBezTo>
                    <a:pt x="22634" y="1584"/>
                    <a:pt x="21753" y="1858"/>
                    <a:pt x="21003" y="2334"/>
                  </a:cubicBezTo>
                  <a:cubicBezTo>
                    <a:pt x="20062" y="917"/>
                    <a:pt x="18610" y="0"/>
                    <a:pt x="1697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9"/>
            <p:cNvSpPr/>
            <p:nvPr/>
          </p:nvSpPr>
          <p:spPr>
            <a:xfrm>
              <a:off x="5471500" y="2831950"/>
              <a:ext cx="195575" cy="150950"/>
            </a:xfrm>
            <a:custGeom>
              <a:rect b="b" l="l" r="r" t="t"/>
              <a:pathLst>
                <a:path extrusionOk="0" h="6038" w="7823">
                  <a:moveTo>
                    <a:pt x="1715" y="1"/>
                  </a:moveTo>
                  <a:lnTo>
                    <a:pt x="0" y="287"/>
                  </a:lnTo>
                  <a:lnTo>
                    <a:pt x="6132" y="6037"/>
                  </a:lnTo>
                  <a:lnTo>
                    <a:pt x="7823" y="5847"/>
                  </a:lnTo>
                  <a:lnTo>
                    <a:pt x="171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9"/>
            <p:cNvSpPr/>
            <p:nvPr/>
          </p:nvSpPr>
          <p:spPr>
            <a:xfrm>
              <a:off x="5373875" y="2839100"/>
              <a:ext cx="263450" cy="441150"/>
            </a:xfrm>
            <a:custGeom>
              <a:rect b="b" l="l" r="r" t="t"/>
              <a:pathLst>
                <a:path extrusionOk="0" h="17646" w="10538">
                  <a:moveTo>
                    <a:pt x="4917" y="1"/>
                  </a:moveTo>
                  <a:lnTo>
                    <a:pt x="0" y="6323"/>
                  </a:lnTo>
                  <a:lnTo>
                    <a:pt x="0" y="17646"/>
                  </a:lnTo>
                  <a:lnTo>
                    <a:pt x="10537" y="15919"/>
                  </a:lnTo>
                  <a:lnTo>
                    <a:pt x="10537" y="5180"/>
                  </a:lnTo>
                  <a:lnTo>
                    <a:pt x="49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9"/>
            <p:cNvSpPr/>
            <p:nvPr/>
          </p:nvSpPr>
          <p:spPr>
            <a:xfrm>
              <a:off x="5155100" y="2954300"/>
              <a:ext cx="218800" cy="324475"/>
            </a:xfrm>
            <a:custGeom>
              <a:rect b="b" l="l" r="r" t="t"/>
              <a:pathLst>
                <a:path extrusionOk="0" h="12979" w="8752">
                  <a:moveTo>
                    <a:pt x="0" y="0"/>
                  </a:moveTo>
                  <a:lnTo>
                    <a:pt x="0" y="10680"/>
                  </a:lnTo>
                  <a:lnTo>
                    <a:pt x="8751" y="12978"/>
                  </a:lnTo>
                  <a:lnTo>
                    <a:pt x="8751" y="2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9"/>
            <p:cNvSpPr/>
            <p:nvPr/>
          </p:nvSpPr>
          <p:spPr>
            <a:xfrm>
              <a:off x="5125325" y="2839100"/>
              <a:ext cx="389050" cy="206600"/>
            </a:xfrm>
            <a:custGeom>
              <a:rect b="b" l="l" r="r" t="t"/>
              <a:pathLst>
                <a:path extrusionOk="0" h="8264" w="15562">
                  <a:moveTo>
                    <a:pt x="15562" y="1"/>
                  </a:moveTo>
                  <a:lnTo>
                    <a:pt x="0" y="5763"/>
                  </a:lnTo>
                  <a:lnTo>
                    <a:pt x="0" y="6049"/>
                  </a:lnTo>
                  <a:lnTo>
                    <a:pt x="9978" y="8264"/>
                  </a:lnTo>
                  <a:lnTo>
                    <a:pt x="155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9"/>
            <p:cNvSpPr/>
            <p:nvPr/>
          </p:nvSpPr>
          <p:spPr>
            <a:xfrm>
              <a:off x="5125325" y="2804875"/>
              <a:ext cx="389050" cy="233675"/>
            </a:xfrm>
            <a:custGeom>
              <a:rect b="b" l="l" r="r" t="t"/>
              <a:pathLst>
                <a:path extrusionOk="0" h="9347" w="15562">
                  <a:moveTo>
                    <a:pt x="6251" y="1"/>
                  </a:moveTo>
                  <a:lnTo>
                    <a:pt x="0" y="7132"/>
                  </a:lnTo>
                  <a:lnTo>
                    <a:pt x="9978" y="9347"/>
                  </a:lnTo>
                  <a:lnTo>
                    <a:pt x="15562" y="1084"/>
                  </a:lnTo>
                  <a:lnTo>
                    <a:pt x="62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9"/>
            <p:cNvSpPr/>
            <p:nvPr/>
          </p:nvSpPr>
          <p:spPr>
            <a:xfrm>
              <a:off x="5173250" y="3046875"/>
              <a:ext cx="36325" cy="88125"/>
            </a:xfrm>
            <a:custGeom>
              <a:rect b="b" l="l" r="r" t="t"/>
              <a:pathLst>
                <a:path extrusionOk="0" h="3525" w="1453">
                  <a:moveTo>
                    <a:pt x="0" y="0"/>
                  </a:moveTo>
                  <a:lnTo>
                    <a:pt x="0" y="3203"/>
                  </a:lnTo>
                  <a:lnTo>
                    <a:pt x="1453" y="3525"/>
                  </a:lnTo>
                  <a:lnTo>
                    <a:pt x="1453" y="3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9"/>
            <p:cNvSpPr/>
            <p:nvPr/>
          </p:nvSpPr>
          <p:spPr>
            <a:xfrm>
              <a:off x="5310475" y="3080500"/>
              <a:ext cx="36325" cy="87850"/>
            </a:xfrm>
            <a:custGeom>
              <a:rect b="b" l="l" r="r" t="t"/>
              <a:pathLst>
                <a:path extrusionOk="0" h="3514" w="1453">
                  <a:moveTo>
                    <a:pt x="0" y="1"/>
                  </a:moveTo>
                  <a:lnTo>
                    <a:pt x="0" y="3203"/>
                  </a:lnTo>
                  <a:lnTo>
                    <a:pt x="1453" y="3513"/>
                  </a:lnTo>
                  <a:lnTo>
                    <a:pt x="1453" y="31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9"/>
            <p:cNvSpPr/>
            <p:nvPr/>
          </p:nvSpPr>
          <p:spPr>
            <a:xfrm>
              <a:off x="5242900" y="3066825"/>
              <a:ext cx="36325" cy="187250"/>
            </a:xfrm>
            <a:custGeom>
              <a:rect b="b" l="l" r="r" t="t"/>
              <a:pathLst>
                <a:path extrusionOk="0" h="7490" w="1453">
                  <a:moveTo>
                    <a:pt x="0" y="0"/>
                  </a:moveTo>
                  <a:lnTo>
                    <a:pt x="0" y="7084"/>
                  </a:lnTo>
                  <a:lnTo>
                    <a:pt x="1453" y="7489"/>
                  </a:lnTo>
                  <a:lnTo>
                    <a:pt x="1453" y="3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9"/>
            <p:cNvSpPr/>
            <p:nvPr/>
          </p:nvSpPr>
          <p:spPr>
            <a:xfrm>
              <a:off x="5442625" y="2976325"/>
              <a:ext cx="57775" cy="72050"/>
            </a:xfrm>
            <a:custGeom>
              <a:rect b="b" l="l" r="r" t="t"/>
              <a:pathLst>
                <a:path extrusionOk="0" h="2882" w="2311">
                  <a:moveTo>
                    <a:pt x="2310" y="1"/>
                  </a:moveTo>
                  <a:lnTo>
                    <a:pt x="0" y="524"/>
                  </a:lnTo>
                  <a:lnTo>
                    <a:pt x="0" y="2882"/>
                  </a:lnTo>
                  <a:lnTo>
                    <a:pt x="2310" y="2358"/>
                  </a:lnTo>
                  <a:lnTo>
                    <a:pt x="231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9"/>
            <p:cNvSpPr/>
            <p:nvPr/>
          </p:nvSpPr>
          <p:spPr>
            <a:xfrm>
              <a:off x="5442625" y="3070975"/>
              <a:ext cx="151525" cy="89325"/>
            </a:xfrm>
            <a:custGeom>
              <a:rect b="b" l="l" r="r" t="t"/>
              <a:pathLst>
                <a:path extrusionOk="0" h="3573" w="6061">
                  <a:moveTo>
                    <a:pt x="6061" y="1"/>
                  </a:moveTo>
                  <a:lnTo>
                    <a:pt x="0" y="1215"/>
                  </a:lnTo>
                  <a:lnTo>
                    <a:pt x="0" y="3573"/>
                  </a:lnTo>
                  <a:lnTo>
                    <a:pt x="6061" y="2358"/>
                  </a:lnTo>
                  <a:lnTo>
                    <a:pt x="606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9"/>
            <p:cNvSpPr/>
            <p:nvPr/>
          </p:nvSpPr>
          <p:spPr>
            <a:xfrm>
              <a:off x="5521800" y="2962050"/>
              <a:ext cx="57475" cy="71750"/>
            </a:xfrm>
            <a:custGeom>
              <a:rect b="b" l="l" r="r" t="t"/>
              <a:pathLst>
                <a:path extrusionOk="0" h="2870" w="2299">
                  <a:moveTo>
                    <a:pt x="2298" y="0"/>
                  </a:moveTo>
                  <a:lnTo>
                    <a:pt x="1" y="512"/>
                  </a:lnTo>
                  <a:lnTo>
                    <a:pt x="1" y="2869"/>
                  </a:lnTo>
                  <a:lnTo>
                    <a:pt x="2298" y="2357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9"/>
            <p:cNvSpPr/>
            <p:nvPr/>
          </p:nvSpPr>
          <p:spPr>
            <a:xfrm>
              <a:off x="6198075" y="2817075"/>
              <a:ext cx="238450" cy="125350"/>
            </a:xfrm>
            <a:custGeom>
              <a:rect b="b" l="l" r="r" t="t"/>
              <a:pathLst>
                <a:path extrusionOk="0" h="5014" w="9538">
                  <a:moveTo>
                    <a:pt x="2096" y="1"/>
                  </a:moveTo>
                  <a:lnTo>
                    <a:pt x="1" y="239"/>
                  </a:lnTo>
                  <a:lnTo>
                    <a:pt x="7478" y="5013"/>
                  </a:lnTo>
                  <a:lnTo>
                    <a:pt x="9537" y="4847"/>
                  </a:lnTo>
                  <a:lnTo>
                    <a:pt x="20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9"/>
            <p:cNvSpPr/>
            <p:nvPr/>
          </p:nvSpPr>
          <p:spPr>
            <a:xfrm>
              <a:off x="6079025" y="2823025"/>
              <a:ext cx="321475" cy="366450"/>
            </a:xfrm>
            <a:custGeom>
              <a:rect b="b" l="l" r="r" t="t"/>
              <a:pathLst>
                <a:path extrusionOk="0" h="14658" w="12859">
                  <a:moveTo>
                    <a:pt x="6001" y="1"/>
                  </a:moveTo>
                  <a:lnTo>
                    <a:pt x="0" y="5251"/>
                  </a:lnTo>
                  <a:lnTo>
                    <a:pt x="0" y="14657"/>
                  </a:lnTo>
                  <a:lnTo>
                    <a:pt x="12859" y="13217"/>
                  </a:lnTo>
                  <a:lnTo>
                    <a:pt x="12859" y="4299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9"/>
            <p:cNvSpPr/>
            <p:nvPr/>
          </p:nvSpPr>
          <p:spPr>
            <a:xfrm>
              <a:off x="5812025" y="2918575"/>
              <a:ext cx="267000" cy="269700"/>
            </a:xfrm>
            <a:custGeom>
              <a:rect b="b" l="l" r="r" t="t"/>
              <a:pathLst>
                <a:path extrusionOk="0" h="10788" w="10680">
                  <a:moveTo>
                    <a:pt x="0" y="1"/>
                  </a:moveTo>
                  <a:lnTo>
                    <a:pt x="0" y="8871"/>
                  </a:lnTo>
                  <a:lnTo>
                    <a:pt x="10680" y="10788"/>
                  </a:lnTo>
                  <a:lnTo>
                    <a:pt x="10680" y="16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9"/>
            <p:cNvSpPr/>
            <p:nvPr/>
          </p:nvSpPr>
          <p:spPr>
            <a:xfrm>
              <a:off x="5775700" y="2823025"/>
              <a:ext cx="474775" cy="171475"/>
            </a:xfrm>
            <a:custGeom>
              <a:rect b="b" l="l" r="r" t="t"/>
              <a:pathLst>
                <a:path extrusionOk="0" h="6859" w="18991">
                  <a:moveTo>
                    <a:pt x="18991" y="1"/>
                  </a:moveTo>
                  <a:lnTo>
                    <a:pt x="1" y="4787"/>
                  </a:lnTo>
                  <a:lnTo>
                    <a:pt x="1" y="5025"/>
                  </a:lnTo>
                  <a:lnTo>
                    <a:pt x="12181" y="6859"/>
                  </a:lnTo>
                  <a:lnTo>
                    <a:pt x="189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9"/>
            <p:cNvSpPr/>
            <p:nvPr/>
          </p:nvSpPr>
          <p:spPr>
            <a:xfrm>
              <a:off x="5775700" y="2794750"/>
              <a:ext cx="474775" cy="193800"/>
            </a:xfrm>
            <a:custGeom>
              <a:rect b="b" l="l" r="r" t="t"/>
              <a:pathLst>
                <a:path extrusionOk="0" h="7752" w="18991">
                  <a:moveTo>
                    <a:pt x="7621" y="1"/>
                  </a:moveTo>
                  <a:lnTo>
                    <a:pt x="1" y="5918"/>
                  </a:lnTo>
                  <a:lnTo>
                    <a:pt x="12181" y="7752"/>
                  </a:lnTo>
                  <a:lnTo>
                    <a:pt x="18991" y="894"/>
                  </a:lnTo>
                  <a:lnTo>
                    <a:pt x="76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5834050" y="2995675"/>
              <a:ext cx="44375" cy="78900"/>
            </a:xfrm>
            <a:custGeom>
              <a:rect b="b" l="l" r="r" t="t"/>
              <a:pathLst>
                <a:path extrusionOk="0" h="3156" w="1775">
                  <a:moveTo>
                    <a:pt x="0" y="0"/>
                  </a:moveTo>
                  <a:lnTo>
                    <a:pt x="0" y="2894"/>
                  </a:lnTo>
                  <a:lnTo>
                    <a:pt x="1774" y="3156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6001625" y="3023350"/>
              <a:ext cx="44375" cy="79200"/>
            </a:xfrm>
            <a:custGeom>
              <a:rect b="b" l="l" r="r" t="t"/>
              <a:pathLst>
                <a:path extrusionOk="0" h="3168" w="1775">
                  <a:moveTo>
                    <a:pt x="0" y="1"/>
                  </a:moveTo>
                  <a:lnTo>
                    <a:pt x="0" y="2906"/>
                  </a:lnTo>
                  <a:lnTo>
                    <a:pt x="1774" y="3168"/>
                  </a:lnTo>
                  <a:lnTo>
                    <a:pt x="1774" y="2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5919175" y="3012050"/>
              <a:ext cx="44375" cy="155400"/>
            </a:xfrm>
            <a:custGeom>
              <a:rect b="b" l="l" r="r" t="t"/>
              <a:pathLst>
                <a:path extrusionOk="0" h="6216" w="1775">
                  <a:moveTo>
                    <a:pt x="0" y="0"/>
                  </a:moveTo>
                  <a:lnTo>
                    <a:pt x="0" y="5882"/>
                  </a:lnTo>
                  <a:lnTo>
                    <a:pt x="1774" y="6215"/>
                  </a:lnTo>
                  <a:lnTo>
                    <a:pt x="1774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6135575" y="3015625"/>
              <a:ext cx="52700" cy="73525"/>
            </a:xfrm>
            <a:custGeom>
              <a:rect b="b" l="l" r="r" t="t"/>
              <a:pathLst>
                <a:path extrusionOk="0" h="2941" w="2108">
                  <a:moveTo>
                    <a:pt x="2108" y="0"/>
                  </a:moveTo>
                  <a:lnTo>
                    <a:pt x="0" y="286"/>
                  </a:lnTo>
                  <a:lnTo>
                    <a:pt x="0" y="2941"/>
                  </a:lnTo>
                  <a:lnTo>
                    <a:pt x="2108" y="2655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6225750" y="3004300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6310875" y="2994775"/>
              <a:ext cx="52725" cy="73550"/>
            </a:xfrm>
            <a:custGeom>
              <a:rect b="b" l="l" r="r" t="t"/>
              <a:pathLst>
                <a:path extrusionOk="0" h="2942" w="2109">
                  <a:moveTo>
                    <a:pt x="2108" y="1"/>
                  </a:moveTo>
                  <a:lnTo>
                    <a:pt x="1" y="286"/>
                  </a:lnTo>
                  <a:lnTo>
                    <a:pt x="1" y="2942"/>
                  </a:lnTo>
                  <a:lnTo>
                    <a:pt x="2108" y="2656"/>
                  </a:lnTo>
                  <a:lnTo>
                    <a:pt x="2108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5982875" y="3122475"/>
              <a:ext cx="353325" cy="90225"/>
            </a:xfrm>
            <a:custGeom>
              <a:rect b="b" l="l" r="r" t="t"/>
              <a:pathLst>
                <a:path extrusionOk="0" h="3609" w="14133">
                  <a:moveTo>
                    <a:pt x="7192" y="0"/>
                  </a:moveTo>
                  <a:cubicBezTo>
                    <a:pt x="6275" y="0"/>
                    <a:pt x="5489" y="679"/>
                    <a:pt x="5168" y="1644"/>
                  </a:cubicBezTo>
                  <a:cubicBezTo>
                    <a:pt x="4787" y="1263"/>
                    <a:pt x="4251" y="1036"/>
                    <a:pt x="3667" y="1036"/>
                  </a:cubicBezTo>
                  <a:cubicBezTo>
                    <a:pt x="2608" y="1036"/>
                    <a:pt x="1727" y="1798"/>
                    <a:pt x="1548" y="2810"/>
                  </a:cubicBezTo>
                  <a:cubicBezTo>
                    <a:pt x="1405" y="2739"/>
                    <a:pt x="1250" y="2691"/>
                    <a:pt x="1072" y="2691"/>
                  </a:cubicBezTo>
                  <a:cubicBezTo>
                    <a:pt x="536" y="2691"/>
                    <a:pt x="84" y="3084"/>
                    <a:pt x="0" y="3608"/>
                  </a:cubicBezTo>
                  <a:lnTo>
                    <a:pt x="14133" y="3608"/>
                  </a:lnTo>
                  <a:cubicBezTo>
                    <a:pt x="14133" y="3608"/>
                    <a:pt x="14133" y="3596"/>
                    <a:pt x="14133" y="3596"/>
                  </a:cubicBezTo>
                  <a:cubicBezTo>
                    <a:pt x="14133" y="2751"/>
                    <a:pt x="13454" y="2072"/>
                    <a:pt x="12609" y="2072"/>
                  </a:cubicBezTo>
                  <a:cubicBezTo>
                    <a:pt x="12395" y="2072"/>
                    <a:pt x="12192" y="2120"/>
                    <a:pt x="12002" y="2191"/>
                  </a:cubicBezTo>
                  <a:cubicBezTo>
                    <a:pt x="11752" y="1322"/>
                    <a:pt x="10954" y="667"/>
                    <a:pt x="10002" y="667"/>
                  </a:cubicBezTo>
                  <a:cubicBezTo>
                    <a:pt x="9597" y="667"/>
                    <a:pt x="9216" y="786"/>
                    <a:pt x="8906" y="989"/>
                  </a:cubicBezTo>
                  <a:cubicBezTo>
                    <a:pt x="8501" y="381"/>
                    <a:pt x="7882" y="0"/>
                    <a:pt x="7192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9"/>
            <p:cNvSpPr/>
            <p:nvPr/>
          </p:nvSpPr>
          <p:spPr>
            <a:xfrm>
              <a:off x="6149550" y="3167425"/>
              <a:ext cx="285175" cy="72950"/>
            </a:xfrm>
            <a:custGeom>
              <a:rect b="b" l="l" r="r" t="t"/>
              <a:pathLst>
                <a:path extrusionOk="0" h="2918" w="11407">
                  <a:moveTo>
                    <a:pt x="5811" y="0"/>
                  </a:moveTo>
                  <a:cubicBezTo>
                    <a:pt x="5061" y="0"/>
                    <a:pt x="4430" y="560"/>
                    <a:pt x="4168" y="1334"/>
                  </a:cubicBezTo>
                  <a:cubicBezTo>
                    <a:pt x="3858" y="1024"/>
                    <a:pt x="3430" y="834"/>
                    <a:pt x="2965" y="834"/>
                  </a:cubicBezTo>
                  <a:cubicBezTo>
                    <a:pt x="2108" y="834"/>
                    <a:pt x="1394" y="1453"/>
                    <a:pt x="1251" y="2274"/>
                  </a:cubicBezTo>
                  <a:cubicBezTo>
                    <a:pt x="1132" y="2215"/>
                    <a:pt x="1013" y="2179"/>
                    <a:pt x="870" y="2179"/>
                  </a:cubicBezTo>
                  <a:cubicBezTo>
                    <a:pt x="429" y="2179"/>
                    <a:pt x="72" y="2501"/>
                    <a:pt x="1" y="2917"/>
                  </a:cubicBezTo>
                  <a:lnTo>
                    <a:pt x="11407" y="2917"/>
                  </a:lnTo>
                  <a:cubicBezTo>
                    <a:pt x="11407" y="2917"/>
                    <a:pt x="11407" y="2917"/>
                    <a:pt x="11407" y="2905"/>
                  </a:cubicBezTo>
                  <a:cubicBezTo>
                    <a:pt x="11407" y="2227"/>
                    <a:pt x="10859" y="1679"/>
                    <a:pt x="10169" y="1679"/>
                  </a:cubicBezTo>
                  <a:cubicBezTo>
                    <a:pt x="10002" y="1679"/>
                    <a:pt x="9835" y="1715"/>
                    <a:pt x="9681" y="1774"/>
                  </a:cubicBezTo>
                  <a:cubicBezTo>
                    <a:pt x="9490" y="1072"/>
                    <a:pt x="8835" y="548"/>
                    <a:pt x="8073" y="548"/>
                  </a:cubicBezTo>
                  <a:cubicBezTo>
                    <a:pt x="7740" y="548"/>
                    <a:pt x="7442" y="643"/>
                    <a:pt x="7180" y="798"/>
                  </a:cubicBezTo>
                  <a:cubicBezTo>
                    <a:pt x="6859" y="310"/>
                    <a:pt x="6371" y="0"/>
                    <a:pt x="5811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9"/>
            <p:cNvSpPr/>
            <p:nvPr/>
          </p:nvSpPr>
          <p:spPr>
            <a:xfrm>
              <a:off x="3146200" y="319987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14" y="1191"/>
                    <a:pt x="8966" y="2858"/>
                  </a:cubicBezTo>
                  <a:cubicBezTo>
                    <a:pt x="8299" y="2203"/>
                    <a:pt x="7383" y="1798"/>
                    <a:pt x="6371" y="1798"/>
                  </a:cubicBezTo>
                  <a:cubicBezTo>
                    <a:pt x="4525" y="1798"/>
                    <a:pt x="3001" y="3131"/>
                    <a:pt x="2692" y="4882"/>
                  </a:cubicBezTo>
                  <a:cubicBezTo>
                    <a:pt x="2442" y="4763"/>
                    <a:pt x="2168" y="4679"/>
                    <a:pt x="1870" y="4679"/>
                  </a:cubicBezTo>
                  <a:cubicBezTo>
                    <a:pt x="929" y="4679"/>
                    <a:pt x="156" y="5358"/>
                    <a:pt x="1" y="6263"/>
                  </a:cubicBezTo>
                  <a:lnTo>
                    <a:pt x="24528" y="6263"/>
                  </a:lnTo>
                  <a:cubicBezTo>
                    <a:pt x="24528" y="6251"/>
                    <a:pt x="24528" y="6251"/>
                    <a:pt x="24528" y="6251"/>
                  </a:cubicBezTo>
                  <a:cubicBezTo>
                    <a:pt x="24528" y="4786"/>
                    <a:pt x="23337" y="3596"/>
                    <a:pt x="21873" y="3596"/>
                  </a:cubicBezTo>
                  <a:cubicBezTo>
                    <a:pt x="21503" y="3596"/>
                    <a:pt x="21146" y="3679"/>
                    <a:pt x="20825" y="3810"/>
                  </a:cubicBezTo>
                  <a:cubicBezTo>
                    <a:pt x="20396" y="2286"/>
                    <a:pt x="19003" y="1167"/>
                    <a:pt x="17348" y="1167"/>
                  </a:cubicBezTo>
                  <a:cubicBezTo>
                    <a:pt x="16646" y="1167"/>
                    <a:pt x="16003" y="1369"/>
                    <a:pt x="15443" y="1715"/>
                  </a:cubicBezTo>
                  <a:cubicBezTo>
                    <a:pt x="14753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3404875" y="2910250"/>
              <a:ext cx="130975" cy="175050"/>
            </a:xfrm>
            <a:custGeom>
              <a:rect b="b" l="l" r="r" t="t"/>
              <a:pathLst>
                <a:path extrusionOk="0" h="7002" w="5239">
                  <a:moveTo>
                    <a:pt x="5239" y="0"/>
                  </a:moveTo>
                  <a:lnTo>
                    <a:pt x="0" y="7001"/>
                  </a:lnTo>
                  <a:lnTo>
                    <a:pt x="4906" y="6870"/>
                  </a:lnTo>
                  <a:lnTo>
                    <a:pt x="52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rgbClr val="F2E7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3434050" y="2910250"/>
              <a:ext cx="199150" cy="529850"/>
            </a:xfrm>
            <a:custGeom>
              <a:rect b="b" l="l" r="r" t="t"/>
              <a:pathLst>
                <a:path extrusionOk="0" h="21194" w="7966">
                  <a:moveTo>
                    <a:pt x="4072" y="0"/>
                  </a:moveTo>
                  <a:lnTo>
                    <a:pt x="0" y="6799"/>
                  </a:lnTo>
                  <a:lnTo>
                    <a:pt x="0" y="17598"/>
                  </a:lnTo>
                  <a:lnTo>
                    <a:pt x="7965" y="21193"/>
                  </a:lnTo>
                  <a:lnTo>
                    <a:pt x="7965" y="8990"/>
                  </a:lnTo>
                  <a:lnTo>
                    <a:pt x="40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3633175" y="3064725"/>
              <a:ext cx="570625" cy="375375"/>
            </a:xfrm>
            <a:custGeom>
              <a:rect b="b" l="l" r="r" t="t"/>
              <a:pathLst>
                <a:path extrusionOk="0" h="15015" w="22825">
                  <a:moveTo>
                    <a:pt x="22825" y="1"/>
                  </a:moveTo>
                  <a:lnTo>
                    <a:pt x="0" y="2811"/>
                  </a:lnTo>
                  <a:lnTo>
                    <a:pt x="0" y="15014"/>
                  </a:lnTo>
                  <a:lnTo>
                    <a:pt x="22825" y="12205"/>
                  </a:lnTo>
                  <a:lnTo>
                    <a:pt x="228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3535850" y="2910250"/>
              <a:ext cx="705750" cy="244700"/>
            </a:xfrm>
            <a:custGeom>
              <a:rect b="b" l="l" r="r" t="t"/>
              <a:pathLst>
                <a:path extrusionOk="0" h="9788" w="28230">
                  <a:moveTo>
                    <a:pt x="0" y="0"/>
                  </a:moveTo>
                  <a:lnTo>
                    <a:pt x="3858" y="9787"/>
                  </a:lnTo>
                  <a:lnTo>
                    <a:pt x="28230" y="7227"/>
                  </a:lnTo>
                  <a:lnTo>
                    <a:pt x="28230" y="6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747475" y="320195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1" y="0"/>
                  </a:moveTo>
                  <a:lnTo>
                    <a:pt x="0" y="274"/>
                  </a:lnTo>
                  <a:lnTo>
                    <a:pt x="0" y="4787"/>
                  </a:lnTo>
                  <a:lnTo>
                    <a:pt x="2941" y="4441"/>
                  </a:lnTo>
                  <a:lnTo>
                    <a:pt x="2941" y="0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3881725" y="3192125"/>
              <a:ext cx="73525" cy="216425"/>
            </a:xfrm>
            <a:custGeom>
              <a:rect b="b" l="l" r="r" t="t"/>
              <a:pathLst>
                <a:path extrusionOk="0" h="8657" w="2941">
                  <a:moveTo>
                    <a:pt x="2941" y="1"/>
                  </a:moveTo>
                  <a:lnTo>
                    <a:pt x="0" y="274"/>
                  </a:lnTo>
                  <a:lnTo>
                    <a:pt x="0" y="8656"/>
                  </a:lnTo>
                  <a:lnTo>
                    <a:pt x="2941" y="8299"/>
                  </a:lnTo>
                  <a:lnTo>
                    <a:pt x="2941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4015950" y="3182300"/>
              <a:ext cx="73550" cy="119675"/>
            </a:xfrm>
            <a:custGeom>
              <a:rect b="b" l="l" r="r" t="t"/>
              <a:pathLst>
                <a:path extrusionOk="0" h="4787" w="2942">
                  <a:moveTo>
                    <a:pt x="2942" y="1"/>
                  </a:moveTo>
                  <a:lnTo>
                    <a:pt x="1" y="286"/>
                  </a:lnTo>
                  <a:lnTo>
                    <a:pt x="1" y="4787"/>
                  </a:lnTo>
                  <a:lnTo>
                    <a:pt x="2942" y="4442"/>
                  </a:lnTo>
                  <a:lnTo>
                    <a:pt x="2942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3487925" y="3140925"/>
              <a:ext cx="63425" cy="111050"/>
            </a:xfrm>
            <a:custGeom>
              <a:rect b="b" l="l" r="r" t="t"/>
              <a:pathLst>
                <a:path extrusionOk="0" h="4442" w="2537">
                  <a:moveTo>
                    <a:pt x="0" y="1"/>
                  </a:moveTo>
                  <a:lnTo>
                    <a:pt x="0" y="4049"/>
                  </a:lnTo>
                  <a:lnTo>
                    <a:pt x="2536" y="4442"/>
                  </a:lnTo>
                  <a:lnTo>
                    <a:pt x="2536" y="3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3A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3535850" y="2866200"/>
              <a:ext cx="705750" cy="274750"/>
            </a:xfrm>
            <a:custGeom>
              <a:rect b="b" l="l" r="r" t="t"/>
              <a:pathLst>
                <a:path extrusionOk="0" h="10990" w="28230">
                  <a:moveTo>
                    <a:pt x="22253" y="0"/>
                  </a:moveTo>
                  <a:lnTo>
                    <a:pt x="0" y="1762"/>
                  </a:lnTo>
                  <a:lnTo>
                    <a:pt x="3893" y="10990"/>
                  </a:lnTo>
                  <a:lnTo>
                    <a:pt x="28230" y="8632"/>
                  </a:lnTo>
                  <a:lnTo>
                    <a:pt x="22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4027275" y="3230825"/>
              <a:ext cx="613200" cy="156575"/>
            </a:xfrm>
            <a:custGeom>
              <a:rect b="b" l="l" r="r" t="t"/>
              <a:pathLst>
                <a:path extrusionOk="0" h="6263" w="24528">
                  <a:moveTo>
                    <a:pt x="12478" y="0"/>
                  </a:moveTo>
                  <a:cubicBezTo>
                    <a:pt x="10883" y="0"/>
                    <a:pt x="9525" y="1191"/>
                    <a:pt x="8966" y="2858"/>
                  </a:cubicBezTo>
                  <a:cubicBezTo>
                    <a:pt x="8299" y="2203"/>
                    <a:pt x="7382" y="1798"/>
                    <a:pt x="6370" y="1798"/>
                  </a:cubicBezTo>
                  <a:cubicBezTo>
                    <a:pt x="4525" y="1798"/>
                    <a:pt x="3001" y="3132"/>
                    <a:pt x="2703" y="4882"/>
                  </a:cubicBezTo>
                  <a:cubicBezTo>
                    <a:pt x="2441" y="4763"/>
                    <a:pt x="2167" y="4679"/>
                    <a:pt x="1870" y="4679"/>
                  </a:cubicBezTo>
                  <a:cubicBezTo>
                    <a:pt x="929" y="4679"/>
                    <a:pt x="155" y="5358"/>
                    <a:pt x="0" y="6263"/>
                  </a:cubicBezTo>
                  <a:lnTo>
                    <a:pt x="24527" y="6263"/>
                  </a:lnTo>
                  <a:cubicBezTo>
                    <a:pt x="24527" y="6251"/>
                    <a:pt x="24527" y="6251"/>
                    <a:pt x="24527" y="6251"/>
                  </a:cubicBezTo>
                  <a:cubicBezTo>
                    <a:pt x="24527" y="4787"/>
                    <a:pt x="23336" y="3596"/>
                    <a:pt x="21872" y="3596"/>
                  </a:cubicBezTo>
                  <a:cubicBezTo>
                    <a:pt x="21503" y="3596"/>
                    <a:pt x="21146" y="3679"/>
                    <a:pt x="20824" y="3810"/>
                  </a:cubicBezTo>
                  <a:cubicBezTo>
                    <a:pt x="20408" y="2286"/>
                    <a:pt x="19015" y="1167"/>
                    <a:pt x="17348" y="1167"/>
                  </a:cubicBezTo>
                  <a:cubicBezTo>
                    <a:pt x="16645" y="1167"/>
                    <a:pt x="16002" y="1370"/>
                    <a:pt x="15443" y="1715"/>
                  </a:cubicBezTo>
                  <a:cubicBezTo>
                    <a:pt x="14752" y="667"/>
                    <a:pt x="13681" y="0"/>
                    <a:pt x="12478" y="0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4027275" y="3332625"/>
              <a:ext cx="386075" cy="98550"/>
            </a:xfrm>
            <a:custGeom>
              <a:rect b="b" l="l" r="r" t="t"/>
              <a:pathLst>
                <a:path extrusionOk="0" h="3942" w="15443">
                  <a:moveTo>
                    <a:pt x="7858" y="0"/>
                  </a:moveTo>
                  <a:cubicBezTo>
                    <a:pt x="6858" y="0"/>
                    <a:pt x="5989" y="750"/>
                    <a:pt x="5644" y="1798"/>
                  </a:cubicBezTo>
                  <a:cubicBezTo>
                    <a:pt x="5227" y="1393"/>
                    <a:pt x="4644" y="1131"/>
                    <a:pt x="4013" y="1131"/>
                  </a:cubicBezTo>
                  <a:cubicBezTo>
                    <a:pt x="2846" y="1131"/>
                    <a:pt x="1893" y="1977"/>
                    <a:pt x="1703" y="3072"/>
                  </a:cubicBezTo>
                  <a:cubicBezTo>
                    <a:pt x="1536" y="3001"/>
                    <a:pt x="1369" y="2953"/>
                    <a:pt x="1179" y="2953"/>
                  </a:cubicBezTo>
                  <a:cubicBezTo>
                    <a:pt x="584" y="2953"/>
                    <a:pt x="95" y="3382"/>
                    <a:pt x="0" y="3941"/>
                  </a:cubicBezTo>
                  <a:lnTo>
                    <a:pt x="15443" y="3941"/>
                  </a:lnTo>
                  <a:cubicBezTo>
                    <a:pt x="15443" y="3013"/>
                    <a:pt x="14693" y="2262"/>
                    <a:pt x="13776" y="2262"/>
                  </a:cubicBezTo>
                  <a:cubicBezTo>
                    <a:pt x="13538" y="2262"/>
                    <a:pt x="13311" y="2310"/>
                    <a:pt x="13121" y="2405"/>
                  </a:cubicBezTo>
                  <a:cubicBezTo>
                    <a:pt x="12847" y="1441"/>
                    <a:pt x="11966" y="738"/>
                    <a:pt x="10930" y="738"/>
                  </a:cubicBezTo>
                  <a:cubicBezTo>
                    <a:pt x="10490" y="738"/>
                    <a:pt x="10073" y="869"/>
                    <a:pt x="9728" y="1084"/>
                  </a:cubicBezTo>
                  <a:cubicBezTo>
                    <a:pt x="9287" y="429"/>
                    <a:pt x="8620" y="0"/>
                    <a:pt x="7858" y="0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6480550" y="1938400"/>
              <a:ext cx="32175" cy="1017700"/>
            </a:xfrm>
            <a:custGeom>
              <a:rect b="b" l="l" r="r" t="t"/>
              <a:pathLst>
                <a:path extrusionOk="0" h="40708" w="1287">
                  <a:moveTo>
                    <a:pt x="1" y="1"/>
                  </a:moveTo>
                  <a:lnTo>
                    <a:pt x="1" y="40708"/>
                  </a:lnTo>
                  <a:lnTo>
                    <a:pt x="1286" y="40708"/>
                  </a:lnTo>
                  <a:lnTo>
                    <a:pt x="1286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6502575" y="1938400"/>
              <a:ext cx="10150" cy="1017700"/>
            </a:xfrm>
            <a:custGeom>
              <a:rect b="b" l="l" r="r" t="t"/>
              <a:pathLst>
                <a:path extrusionOk="0" h="40708" w="406">
                  <a:moveTo>
                    <a:pt x="1" y="1"/>
                  </a:moveTo>
                  <a:lnTo>
                    <a:pt x="1" y="40708"/>
                  </a:lnTo>
                  <a:lnTo>
                    <a:pt x="405" y="4070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644900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51" y="0"/>
                  </a:moveTo>
                  <a:lnTo>
                    <a:pt x="0" y="16788"/>
                  </a:lnTo>
                  <a:lnTo>
                    <a:pt x="1751" y="18907"/>
                  </a:lnTo>
                  <a:lnTo>
                    <a:pt x="3596" y="16407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6490975" y="1902675"/>
              <a:ext cx="469425" cy="139925"/>
            </a:xfrm>
            <a:custGeom>
              <a:rect b="b" l="l" r="r" t="t"/>
              <a:pathLst>
                <a:path extrusionOk="0" h="5597" w="18777">
                  <a:moveTo>
                    <a:pt x="2405" y="1"/>
                  </a:moveTo>
                  <a:lnTo>
                    <a:pt x="0" y="1346"/>
                  </a:lnTo>
                  <a:lnTo>
                    <a:pt x="2131" y="3620"/>
                  </a:lnTo>
                  <a:lnTo>
                    <a:pt x="18443" y="5597"/>
                  </a:lnTo>
                  <a:lnTo>
                    <a:pt x="18776" y="379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6442750" y="1438350"/>
              <a:ext cx="89925" cy="472700"/>
            </a:xfrm>
            <a:custGeom>
              <a:rect b="b" l="l" r="r" t="t"/>
              <a:pathLst>
                <a:path extrusionOk="0" h="18908" w="3597">
                  <a:moveTo>
                    <a:pt x="762" y="0"/>
                  </a:moveTo>
                  <a:lnTo>
                    <a:pt x="0" y="16788"/>
                  </a:lnTo>
                  <a:lnTo>
                    <a:pt x="1763" y="18907"/>
                  </a:lnTo>
                  <a:lnTo>
                    <a:pt x="3596" y="16407"/>
                  </a:lnTo>
                  <a:lnTo>
                    <a:pt x="258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6490975" y="1894050"/>
              <a:ext cx="469425" cy="139625"/>
            </a:xfrm>
            <a:custGeom>
              <a:rect b="b" l="l" r="r" t="t"/>
              <a:pathLst>
                <a:path extrusionOk="0" h="5585" w="18777">
                  <a:moveTo>
                    <a:pt x="2405" y="0"/>
                  </a:moveTo>
                  <a:lnTo>
                    <a:pt x="0" y="1346"/>
                  </a:lnTo>
                  <a:lnTo>
                    <a:pt x="2131" y="3608"/>
                  </a:lnTo>
                  <a:lnTo>
                    <a:pt x="18443" y="5584"/>
                  </a:lnTo>
                  <a:lnTo>
                    <a:pt x="18776" y="3799"/>
                  </a:lnTo>
                  <a:lnTo>
                    <a:pt x="2405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6070375" y="1919650"/>
              <a:ext cx="421800" cy="263750"/>
            </a:xfrm>
            <a:custGeom>
              <a:rect b="b" l="l" r="r" t="t"/>
              <a:pathLst>
                <a:path extrusionOk="0" h="10550" w="16872">
                  <a:moveTo>
                    <a:pt x="13788" y="0"/>
                  </a:moveTo>
                  <a:lnTo>
                    <a:pt x="1" y="8966"/>
                  </a:lnTo>
                  <a:lnTo>
                    <a:pt x="906" y="10549"/>
                  </a:lnTo>
                  <a:lnTo>
                    <a:pt x="15896" y="2953"/>
                  </a:lnTo>
                  <a:lnTo>
                    <a:pt x="16872" y="381"/>
                  </a:lnTo>
                  <a:lnTo>
                    <a:pt x="137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6066225" y="1911025"/>
              <a:ext cx="421500" cy="263750"/>
            </a:xfrm>
            <a:custGeom>
              <a:rect b="b" l="l" r="r" t="t"/>
              <a:pathLst>
                <a:path extrusionOk="0" h="10550" w="16860">
                  <a:moveTo>
                    <a:pt x="13776" y="0"/>
                  </a:moveTo>
                  <a:lnTo>
                    <a:pt x="0" y="8966"/>
                  </a:lnTo>
                  <a:lnTo>
                    <a:pt x="893" y="10549"/>
                  </a:lnTo>
                  <a:lnTo>
                    <a:pt x="15883" y="2941"/>
                  </a:lnTo>
                  <a:lnTo>
                    <a:pt x="16859" y="369"/>
                  </a:lnTo>
                  <a:lnTo>
                    <a:pt x="1377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6445725" y="1872925"/>
              <a:ext cx="90800" cy="90800"/>
            </a:xfrm>
            <a:custGeom>
              <a:rect b="b" l="l" r="r" t="t"/>
              <a:pathLst>
                <a:path extrusionOk="0" h="3632" w="3632">
                  <a:moveTo>
                    <a:pt x="1810" y="0"/>
                  </a:moveTo>
                  <a:cubicBezTo>
                    <a:pt x="810" y="0"/>
                    <a:pt x="1" y="810"/>
                    <a:pt x="1" y="1822"/>
                  </a:cubicBezTo>
                  <a:cubicBezTo>
                    <a:pt x="1" y="2822"/>
                    <a:pt x="810" y="3632"/>
                    <a:pt x="1810" y="3632"/>
                  </a:cubicBezTo>
                  <a:cubicBezTo>
                    <a:pt x="2822" y="3632"/>
                    <a:pt x="3632" y="2822"/>
                    <a:pt x="3632" y="1822"/>
                  </a:cubicBezTo>
                  <a:cubicBezTo>
                    <a:pt x="3632" y="810"/>
                    <a:pt x="2822" y="0"/>
                    <a:pt x="18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4370175" y="2501850"/>
              <a:ext cx="16975" cy="535525"/>
            </a:xfrm>
            <a:custGeom>
              <a:rect b="b" l="l" r="r" t="t"/>
              <a:pathLst>
                <a:path extrusionOk="0" h="21421" w="679">
                  <a:moveTo>
                    <a:pt x="0" y="1"/>
                  </a:moveTo>
                  <a:lnTo>
                    <a:pt x="0" y="21420"/>
                  </a:lnTo>
                  <a:lnTo>
                    <a:pt x="679" y="21420"/>
                  </a:lnTo>
                  <a:lnTo>
                    <a:pt x="67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4381775" y="2501850"/>
              <a:ext cx="5375" cy="535525"/>
            </a:xfrm>
            <a:custGeom>
              <a:rect b="b" l="l" r="r" t="t"/>
              <a:pathLst>
                <a:path extrusionOk="0" h="21421" w="215">
                  <a:moveTo>
                    <a:pt x="1" y="1"/>
                  </a:moveTo>
                  <a:lnTo>
                    <a:pt x="1" y="21420"/>
                  </a:lnTo>
                  <a:lnTo>
                    <a:pt x="215" y="21420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9"/>
            <p:cNvSpPr/>
            <p:nvPr/>
          </p:nvSpPr>
          <p:spPr>
            <a:xfrm>
              <a:off x="4364800" y="2250950"/>
              <a:ext cx="105400" cy="238725"/>
            </a:xfrm>
            <a:custGeom>
              <a:rect b="b" l="l" r="r" t="t"/>
              <a:pathLst>
                <a:path extrusionOk="0" h="9549" w="4216">
                  <a:moveTo>
                    <a:pt x="3311" y="0"/>
                  </a:moveTo>
                  <a:lnTo>
                    <a:pt x="1" y="8192"/>
                  </a:lnTo>
                  <a:lnTo>
                    <a:pt x="501" y="9549"/>
                  </a:lnTo>
                  <a:lnTo>
                    <a:pt x="1846" y="8632"/>
                  </a:lnTo>
                  <a:lnTo>
                    <a:pt x="4216" y="310"/>
                  </a:lnTo>
                  <a:lnTo>
                    <a:pt x="331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9"/>
            <p:cNvSpPr/>
            <p:nvPr/>
          </p:nvSpPr>
          <p:spPr>
            <a:xfrm>
              <a:off x="4371950" y="2495900"/>
              <a:ext cx="222075" cy="139325"/>
            </a:xfrm>
            <a:custGeom>
              <a:rect b="b" l="l" r="r" t="t"/>
              <a:pathLst>
                <a:path extrusionOk="0" h="5573" w="8883">
                  <a:moveTo>
                    <a:pt x="1429" y="1"/>
                  </a:moveTo>
                  <a:lnTo>
                    <a:pt x="1" y="239"/>
                  </a:lnTo>
                  <a:lnTo>
                    <a:pt x="656" y="1739"/>
                  </a:lnTo>
                  <a:lnTo>
                    <a:pt x="8406" y="5573"/>
                  </a:lnTo>
                  <a:lnTo>
                    <a:pt x="8883" y="4751"/>
                  </a:lnTo>
                  <a:lnTo>
                    <a:pt x="14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9"/>
            <p:cNvSpPr/>
            <p:nvPr/>
          </p:nvSpPr>
          <p:spPr>
            <a:xfrm>
              <a:off x="4361525" y="2249750"/>
              <a:ext cx="105700" cy="239050"/>
            </a:xfrm>
            <a:custGeom>
              <a:rect b="b" l="l" r="r" t="t"/>
              <a:pathLst>
                <a:path extrusionOk="0" h="9562" w="4228">
                  <a:moveTo>
                    <a:pt x="3323" y="0"/>
                  </a:moveTo>
                  <a:lnTo>
                    <a:pt x="1" y="8204"/>
                  </a:lnTo>
                  <a:lnTo>
                    <a:pt x="513" y="9561"/>
                  </a:lnTo>
                  <a:lnTo>
                    <a:pt x="1858" y="8632"/>
                  </a:lnTo>
                  <a:lnTo>
                    <a:pt x="4228" y="322"/>
                  </a:lnTo>
                  <a:lnTo>
                    <a:pt x="332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9"/>
            <p:cNvSpPr/>
            <p:nvPr/>
          </p:nvSpPr>
          <p:spPr>
            <a:xfrm>
              <a:off x="4373450" y="2491450"/>
              <a:ext cx="222075" cy="139625"/>
            </a:xfrm>
            <a:custGeom>
              <a:rect b="b" l="l" r="r" t="t"/>
              <a:pathLst>
                <a:path extrusionOk="0" h="5585" w="8883">
                  <a:moveTo>
                    <a:pt x="1429" y="0"/>
                  </a:moveTo>
                  <a:lnTo>
                    <a:pt x="0" y="250"/>
                  </a:lnTo>
                  <a:lnTo>
                    <a:pt x="655" y="1739"/>
                  </a:lnTo>
                  <a:lnTo>
                    <a:pt x="8406" y="5584"/>
                  </a:lnTo>
                  <a:lnTo>
                    <a:pt x="8882" y="4751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9"/>
            <p:cNvSpPr/>
            <p:nvPr/>
          </p:nvSpPr>
          <p:spPr>
            <a:xfrm>
              <a:off x="4126975" y="2480425"/>
              <a:ext cx="246800" cy="74450"/>
            </a:xfrm>
            <a:custGeom>
              <a:rect b="b" l="l" r="r" t="t"/>
              <a:pathLst>
                <a:path extrusionOk="0" h="2978" w="9872">
                  <a:moveTo>
                    <a:pt x="8407" y="1"/>
                  </a:moveTo>
                  <a:lnTo>
                    <a:pt x="1" y="2037"/>
                  </a:lnTo>
                  <a:lnTo>
                    <a:pt x="168" y="2977"/>
                  </a:lnTo>
                  <a:lnTo>
                    <a:pt x="8942" y="1834"/>
                  </a:lnTo>
                  <a:lnTo>
                    <a:pt x="9871" y="727"/>
                  </a:lnTo>
                  <a:lnTo>
                    <a:pt x="8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9"/>
            <p:cNvSpPr/>
            <p:nvPr/>
          </p:nvSpPr>
          <p:spPr>
            <a:xfrm>
              <a:off x="4126400" y="2475375"/>
              <a:ext cx="246775" cy="74425"/>
            </a:xfrm>
            <a:custGeom>
              <a:rect b="b" l="l" r="r" t="t"/>
              <a:pathLst>
                <a:path extrusionOk="0" h="2977" w="9871">
                  <a:moveTo>
                    <a:pt x="8406" y="0"/>
                  </a:moveTo>
                  <a:lnTo>
                    <a:pt x="0" y="2036"/>
                  </a:lnTo>
                  <a:lnTo>
                    <a:pt x="167" y="2977"/>
                  </a:lnTo>
                  <a:lnTo>
                    <a:pt x="8930" y="1822"/>
                  </a:lnTo>
                  <a:lnTo>
                    <a:pt x="9870" y="727"/>
                  </a:lnTo>
                  <a:lnTo>
                    <a:pt x="8406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9"/>
            <p:cNvSpPr/>
            <p:nvPr/>
          </p:nvSpPr>
          <p:spPr>
            <a:xfrm>
              <a:off x="4351125" y="2469125"/>
              <a:ext cx="47950" cy="47950"/>
            </a:xfrm>
            <a:custGeom>
              <a:rect b="b" l="l" r="r" t="t"/>
              <a:pathLst>
                <a:path extrusionOk="0" h="1918" w="1918">
                  <a:moveTo>
                    <a:pt x="965" y="0"/>
                  </a:moveTo>
                  <a:cubicBezTo>
                    <a:pt x="429" y="0"/>
                    <a:pt x="0" y="429"/>
                    <a:pt x="0" y="953"/>
                  </a:cubicBezTo>
                  <a:cubicBezTo>
                    <a:pt x="0" y="1489"/>
                    <a:pt x="429" y="1917"/>
                    <a:pt x="965" y="1917"/>
                  </a:cubicBezTo>
                  <a:cubicBezTo>
                    <a:pt x="1489" y="1917"/>
                    <a:pt x="1917" y="1489"/>
                    <a:pt x="1917" y="953"/>
                  </a:cubicBezTo>
                  <a:cubicBezTo>
                    <a:pt x="1917" y="429"/>
                    <a:pt x="1489" y="0"/>
                    <a:pt x="9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9"/>
            <p:cNvSpPr/>
            <p:nvPr/>
          </p:nvSpPr>
          <p:spPr>
            <a:xfrm>
              <a:off x="5916800" y="2292325"/>
              <a:ext cx="11625" cy="365225"/>
            </a:xfrm>
            <a:custGeom>
              <a:rect b="b" l="l" r="r" t="t"/>
              <a:pathLst>
                <a:path extrusionOk="0" h="14609" w="465">
                  <a:moveTo>
                    <a:pt x="0" y="0"/>
                  </a:moveTo>
                  <a:lnTo>
                    <a:pt x="0" y="14609"/>
                  </a:lnTo>
                  <a:lnTo>
                    <a:pt x="464" y="14609"/>
                  </a:lnTo>
                  <a:lnTo>
                    <a:pt x="464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9"/>
            <p:cNvSpPr/>
            <p:nvPr/>
          </p:nvSpPr>
          <p:spPr>
            <a:xfrm>
              <a:off x="5924525" y="2292325"/>
              <a:ext cx="3900" cy="365225"/>
            </a:xfrm>
            <a:custGeom>
              <a:rect b="b" l="l" r="r" t="t"/>
              <a:pathLst>
                <a:path extrusionOk="0" h="14609" w="156">
                  <a:moveTo>
                    <a:pt x="1" y="0"/>
                  </a:moveTo>
                  <a:lnTo>
                    <a:pt x="1" y="14609"/>
                  </a:lnTo>
                  <a:lnTo>
                    <a:pt x="155" y="14609"/>
                  </a:lnTo>
                  <a:lnTo>
                    <a:pt x="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9"/>
            <p:cNvSpPr/>
            <p:nvPr/>
          </p:nvSpPr>
          <p:spPr>
            <a:xfrm>
              <a:off x="5912925" y="2120875"/>
              <a:ext cx="72050" cy="163125"/>
            </a:xfrm>
            <a:custGeom>
              <a:rect b="b" l="l" r="r" t="t"/>
              <a:pathLst>
                <a:path extrusionOk="0" h="6525" w="2882">
                  <a:moveTo>
                    <a:pt x="2263" y="0"/>
                  </a:moveTo>
                  <a:lnTo>
                    <a:pt x="0" y="5596"/>
                  </a:lnTo>
                  <a:lnTo>
                    <a:pt x="346" y="6525"/>
                  </a:lnTo>
                  <a:lnTo>
                    <a:pt x="1274" y="5894"/>
                  </a:lnTo>
                  <a:lnTo>
                    <a:pt x="2882" y="214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9"/>
            <p:cNvSpPr/>
            <p:nvPr/>
          </p:nvSpPr>
          <p:spPr>
            <a:xfrm>
              <a:off x="5917975" y="2288150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1" y="167"/>
                  </a:lnTo>
                  <a:lnTo>
                    <a:pt x="453" y="1191"/>
                  </a:lnTo>
                  <a:lnTo>
                    <a:pt x="5740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5910825" y="2120275"/>
              <a:ext cx="72075" cy="162825"/>
            </a:xfrm>
            <a:custGeom>
              <a:rect b="b" l="l" r="r" t="t"/>
              <a:pathLst>
                <a:path extrusionOk="0" h="6513" w="2883">
                  <a:moveTo>
                    <a:pt x="2263" y="0"/>
                  </a:moveTo>
                  <a:lnTo>
                    <a:pt x="1" y="5596"/>
                  </a:lnTo>
                  <a:lnTo>
                    <a:pt x="346" y="6513"/>
                  </a:lnTo>
                  <a:lnTo>
                    <a:pt x="1275" y="5894"/>
                  </a:lnTo>
                  <a:lnTo>
                    <a:pt x="2882" y="215"/>
                  </a:lnTo>
                  <a:lnTo>
                    <a:pt x="2263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9"/>
            <p:cNvSpPr/>
            <p:nvPr/>
          </p:nvSpPr>
          <p:spPr>
            <a:xfrm>
              <a:off x="5918875" y="2285175"/>
              <a:ext cx="151525" cy="95275"/>
            </a:xfrm>
            <a:custGeom>
              <a:rect b="b" l="l" r="r" t="t"/>
              <a:pathLst>
                <a:path extrusionOk="0" h="3811" w="6061">
                  <a:moveTo>
                    <a:pt x="977" y="0"/>
                  </a:moveTo>
                  <a:lnTo>
                    <a:pt x="0" y="167"/>
                  </a:lnTo>
                  <a:lnTo>
                    <a:pt x="453" y="1191"/>
                  </a:lnTo>
                  <a:lnTo>
                    <a:pt x="5739" y="3810"/>
                  </a:lnTo>
                  <a:lnTo>
                    <a:pt x="6061" y="3239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>
              <a:off x="5750700" y="2277725"/>
              <a:ext cx="168500" cy="50625"/>
            </a:xfrm>
            <a:custGeom>
              <a:rect b="b" l="l" r="r" t="t"/>
              <a:pathLst>
                <a:path extrusionOk="0" h="2025" w="6740">
                  <a:moveTo>
                    <a:pt x="5739" y="1"/>
                  </a:moveTo>
                  <a:lnTo>
                    <a:pt x="0" y="1382"/>
                  </a:lnTo>
                  <a:lnTo>
                    <a:pt x="119" y="2025"/>
                  </a:lnTo>
                  <a:lnTo>
                    <a:pt x="6096" y="1239"/>
                  </a:lnTo>
                  <a:lnTo>
                    <a:pt x="6739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9"/>
            <p:cNvSpPr/>
            <p:nvPr/>
          </p:nvSpPr>
          <p:spPr>
            <a:xfrm>
              <a:off x="5750400" y="2274150"/>
              <a:ext cx="168200" cy="50625"/>
            </a:xfrm>
            <a:custGeom>
              <a:rect b="b" l="l" r="r" t="t"/>
              <a:pathLst>
                <a:path extrusionOk="0" h="2025" w="6728">
                  <a:moveTo>
                    <a:pt x="5739" y="1"/>
                  </a:moveTo>
                  <a:lnTo>
                    <a:pt x="1" y="1382"/>
                  </a:lnTo>
                  <a:lnTo>
                    <a:pt x="108" y="2025"/>
                  </a:lnTo>
                  <a:lnTo>
                    <a:pt x="6097" y="1251"/>
                  </a:lnTo>
                  <a:lnTo>
                    <a:pt x="6728" y="489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9"/>
            <p:cNvSpPr/>
            <p:nvPr/>
          </p:nvSpPr>
          <p:spPr>
            <a:xfrm>
              <a:off x="5903700" y="2270000"/>
              <a:ext cx="32750" cy="32450"/>
            </a:xfrm>
            <a:custGeom>
              <a:rect b="b" l="l" r="r" t="t"/>
              <a:pathLst>
                <a:path extrusionOk="0" h="1298" w="1310">
                  <a:moveTo>
                    <a:pt x="655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12"/>
                    <a:pt x="298" y="1298"/>
                    <a:pt x="655" y="1298"/>
                  </a:cubicBezTo>
                  <a:cubicBezTo>
                    <a:pt x="1012" y="1298"/>
                    <a:pt x="1310" y="1012"/>
                    <a:pt x="1310" y="643"/>
                  </a:cubicBezTo>
                  <a:cubicBezTo>
                    <a:pt x="1310" y="286"/>
                    <a:pt x="1012" y="0"/>
                    <a:pt x="6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5400050" y="2039600"/>
              <a:ext cx="23250" cy="728700"/>
            </a:xfrm>
            <a:custGeom>
              <a:rect b="b" l="l" r="r" t="t"/>
              <a:pathLst>
                <a:path extrusionOk="0" h="29148" w="930">
                  <a:moveTo>
                    <a:pt x="1" y="1"/>
                  </a:moveTo>
                  <a:lnTo>
                    <a:pt x="1" y="29147"/>
                  </a:lnTo>
                  <a:lnTo>
                    <a:pt x="930" y="29147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>
              <a:off x="5417847" y="2039600"/>
              <a:ext cx="7475" cy="728700"/>
            </a:xfrm>
            <a:custGeom>
              <a:rect b="b" l="l" r="r" t="t"/>
              <a:pathLst>
                <a:path extrusionOk="0" h="29148" w="299">
                  <a:moveTo>
                    <a:pt x="1" y="1"/>
                  </a:moveTo>
                  <a:lnTo>
                    <a:pt x="1" y="29147"/>
                  </a:lnTo>
                  <a:lnTo>
                    <a:pt x="299" y="29147"/>
                  </a:lnTo>
                  <a:lnTo>
                    <a:pt x="2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9"/>
            <p:cNvSpPr/>
            <p:nvPr/>
          </p:nvSpPr>
          <p:spPr>
            <a:xfrm>
              <a:off x="5198250" y="1783325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0"/>
                  </a:moveTo>
                  <a:lnTo>
                    <a:pt x="0" y="762"/>
                  </a:lnTo>
                  <a:lnTo>
                    <a:pt x="6596" y="10835"/>
                  </a:lnTo>
                  <a:lnTo>
                    <a:pt x="8501" y="11323"/>
                  </a:lnTo>
                  <a:lnTo>
                    <a:pt x="8525" y="9097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9"/>
            <p:cNvSpPr/>
            <p:nvPr/>
          </p:nvSpPr>
          <p:spPr>
            <a:xfrm>
              <a:off x="5420300" y="1920850"/>
              <a:ext cx="312275" cy="171750"/>
            </a:xfrm>
            <a:custGeom>
              <a:rect b="b" l="l" r="r" t="t"/>
              <a:pathLst>
                <a:path extrusionOk="0" h="6870" w="12491">
                  <a:moveTo>
                    <a:pt x="11931" y="0"/>
                  </a:moveTo>
                  <a:lnTo>
                    <a:pt x="834" y="4655"/>
                  </a:lnTo>
                  <a:lnTo>
                    <a:pt x="0" y="6441"/>
                  </a:lnTo>
                  <a:lnTo>
                    <a:pt x="2191" y="6870"/>
                  </a:lnTo>
                  <a:lnTo>
                    <a:pt x="12490" y="117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5194675" y="1786000"/>
              <a:ext cx="213150" cy="283100"/>
            </a:xfrm>
            <a:custGeom>
              <a:rect b="b" l="l" r="r" t="t"/>
              <a:pathLst>
                <a:path extrusionOk="0" h="11324" w="8526">
                  <a:moveTo>
                    <a:pt x="1060" y="1"/>
                  </a:moveTo>
                  <a:lnTo>
                    <a:pt x="1" y="763"/>
                  </a:lnTo>
                  <a:lnTo>
                    <a:pt x="6597" y="10835"/>
                  </a:lnTo>
                  <a:lnTo>
                    <a:pt x="8502" y="11323"/>
                  </a:lnTo>
                  <a:lnTo>
                    <a:pt x="8525" y="9097"/>
                  </a:lnTo>
                  <a:lnTo>
                    <a:pt x="1060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>
              <a:off x="5416725" y="1915775"/>
              <a:ext cx="312275" cy="171775"/>
            </a:xfrm>
            <a:custGeom>
              <a:rect b="b" l="l" r="r" t="t"/>
              <a:pathLst>
                <a:path extrusionOk="0" h="6871" w="12491">
                  <a:moveTo>
                    <a:pt x="11931" y="1"/>
                  </a:moveTo>
                  <a:lnTo>
                    <a:pt x="834" y="4656"/>
                  </a:lnTo>
                  <a:lnTo>
                    <a:pt x="1" y="6442"/>
                  </a:lnTo>
                  <a:lnTo>
                    <a:pt x="2179" y="6871"/>
                  </a:lnTo>
                  <a:lnTo>
                    <a:pt x="12490" y="1179"/>
                  </a:lnTo>
                  <a:lnTo>
                    <a:pt x="11931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9"/>
            <p:cNvSpPr/>
            <p:nvPr/>
          </p:nvSpPr>
          <p:spPr>
            <a:xfrm>
              <a:off x="5263125" y="2077400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2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9"/>
            <p:cNvSpPr/>
            <p:nvPr/>
          </p:nvSpPr>
          <p:spPr>
            <a:xfrm>
              <a:off x="5256875" y="2074125"/>
              <a:ext cx="167625" cy="314950"/>
            </a:xfrm>
            <a:custGeom>
              <a:rect b="b" l="l" r="r" t="t"/>
              <a:pathLst>
                <a:path extrusionOk="0" h="12598" w="6705">
                  <a:moveTo>
                    <a:pt x="6192" y="1"/>
                  </a:moveTo>
                  <a:lnTo>
                    <a:pt x="4251" y="1072"/>
                  </a:lnTo>
                  <a:lnTo>
                    <a:pt x="1" y="12050"/>
                  </a:lnTo>
                  <a:lnTo>
                    <a:pt x="1180" y="12598"/>
                  </a:lnTo>
                  <a:lnTo>
                    <a:pt x="6704" y="1894"/>
                  </a:lnTo>
                  <a:lnTo>
                    <a:pt x="6192" y="1"/>
                  </a:lnTo>
                  <a:close/>
                </a:path>
              </a:pathLst>
            </a:custGeom>
            <a:solidFill>
              <a:srgbClr val="FBF5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9"/>
            <p:cNvSpPr/>
            <p:nvPr/>
          </p:nvSpPr>
          <p:spPr>
            <a:xfrm>
              <a:off x="5380125" y="2039000"/>
              <a:ext cx="65200" cy="64925"/>
            </a:xfrm>
            <a:custGeom>
              <a:rect b="b" l="l" r="r" t="t"/>
              <a:pathLst>
                <a:path extrusionOk="0" h="2597" w="2608">
                  <a:moveTo>
                    <a:pt x="1310" y="1"/>
                  </a:moveTo>
                  <a:cubicBezTo>
                    <a:pt x="584" y="1"/>
                    <a:pt x="0" y="584"/>
                    <a:pt x="0" y="1299"/>
                  </a:cubicBezTo>
                  <a:cubicBezTo>
                    <a:pt x="0" y="2013"/>
                    <a:pt x="584" y="2596"/>
                    <a:pt x="1310" y="2596"/>
                  </a:cubicBezTo>
                  <a:cubicBezTo>
                    <a:pt x="2024" y="2596"/>
                    <a:pt x="2608" y="2013"/>
                    <a:pt x="2608" y="1299"/>
                  </a:cubicBezTo>
                  <a:cubicBezTo>
                    <a:pt x="2608" y="584"/>
                    <a:pt x="2024" y="1"/>
                    <a:pt x="13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9"/>
            <p:cNvSpPr/>
            <p:nvPr/>
          </p:nvSpPr>
          <p:spPr>
            <a:xfrm>
              <a:off x="7405375" y="30593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854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9"/>
            <p:cNvSpPr/>
            <p:nvPr/>
          </p:nvSpPr>
          <p:spPr>
            <a:xfrm>
              <a:off x="4008525" y="3049550"/>
              <a:ext cx="3708800" cy="809200"/>
            </a:xfrm>
            <a:custGeom>
              <a:rect b="b" l="l" r="r" t="t"/>
              <a:pathLst>
                <a:path extrusionOk="0" h="32368" w="148352">
                  <a:moveTo>
                    <a:pt x="128403" y="1"/>
                  </a:moveTo>
                  <a:cubicBezTo>
                    <a:pt x="126146" y="1"/>
                    <a:pt x="123944" y="496"/>
                    <a:pt x="122027" y="1780"/>
                  </a:cubicBezTo>
                  <a:cubicBezTo>
                    <a:pt x="113657" y="7400"/>
                    <a:pt x="108359" y="12281"/>
                    <a:pt x="91535" y="12496"/>
                  </a:cubicBezTo>
                  <a:cubicBezTo>
                    <a:pt x="74712" y="12722"/>
                    <a:pt x="55388" y="17187"/>
                    <a:pt x="47780" y="22247"/>
                  </a:cubicBezTo>
                  <a:cubicBezTo>
                    <a:pt x="40803" y="26902"/>
                    <a:pt x="12764" y="26235"/>
                    <a:pt x="0" y="32367"/>
                  </a:cubicBezTo>
                  <a:lnTo>
                    <a:pt x="148352" y="32367"/>
                  </a:lnTo>
                  <a:lnTo>
                    <a:pt x="148352" y="9555"/>
                  </a:lnTo>
                  <a:lnTo>
                    <a:pt x="144221" y="5614"/>
                  </a:lnTo>
                  <a:cubicBezTo>
                    <a:pt x="144221" y="5614"/>
                    <a:pt x="136003" y="1"/>
                    <a:pt x="128403" y="1"/>
                  </a:cubicBez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9"/>
            <p:cNvSpPr/>
            <p:nvPr/>
          </p:nvSpPr>
          <p:spPr>
            <a:xfrm>
              <a:off x="1655813" y="3473125"/>
              <a:ext cx="1529975" cy="390550"/>
            </a:xfrm>
            <a:custGeom>
              <a:rect b="b" l="l" r="r" t="t"/>
              <a:pathLst>
                <a:path extrusionOk="0" h="15622" w="61199">
                  <a:moveTo>
                    <a:pt x="31147" y="1"/>
                  </a:moveTo>
                  <a:cubicBezTo>
                    <a:pt x="27159" y="1"/>
                    <a:pt x="23753" y="2965"/>
                    <a:pt x="22384" y="7145"/>
                  </a:cubicBezTo>
                  <a:cubicBezTo>
                    <a:pt x="20717" y="5501"/>
                    <a:pt x="18419" y="4489"/>
                    <a:pt x="15895" y="4489"/>
                  </a:cubicBezTo>
                  <a:cubicBezTo>
                    <a:pt x="11311" y="4489"/>
                    <a:pt x="7501" y="7811"/>
                    <a:pt x="6739" y="12181"/>
                  </a:cubicBezTo>
                  <a:cubicBezTo>
                    <a:pt x="6108" y="11871"/>
                    <a:pt x="5418" y="11693"/>
                    <a:pt x="4680" y="11693"/>
                  </a:cubicBezTo>
                  <a:cubicBezTo>
                    <a:pt x="2334" y="11693"/>
                    <a:pt x="393" y="13383"/>
                    <a:pt x="0" y="15622"/>
                  </a:cubicBezTo>
                  <a:lnTo>
                    <a:pt x="61199" y="15622"/>
                  </a:lnTo>
                  <a:cubicBezTo>
                    <a:pt x="61199" y="15610"/>
                    <a:pt x="61199" y="15610"/>
                    <a:pt x="61199" y="15598"/>
                  </a:cubicBezTo>
                  <a:cubicBezTo>
                    <a:pt x="61199" y="11943"/>
                    <a:pt x="58234" y="8978"/>
                    <a:pt x="54579" y="8978"/>
                  </a:cubicBezTo>
                  <a:cubicBezTo>
                    <a:pt x="53650" y="8978"/>
                    <a:pt x="52769" y="9169"/>
                    <a:pt x="51959" y="9514"/>
                  </a:cubicBezTo>
                  <a:cubicBezTo>
                    <a:pt x="50912" y="5716"/>
                    <a:pt x="47435" y="2918"/>
                    <a:pt x="43292" y="2918"/>
                  </a:cubicBezTo>
                  <a:cubicBezTo>
                    <a:pt x="41553" y="2918"/>
                    <a:pt x="39922" y="3430"/>
                    <a:pt x="38541" y="4287"/>
                  </a:cubicBezTo>
                  <a:cubicBezTo>
                    <a:pt x="36827" y="1680"/>
                    <a:pt x="34148" y="1"/>
                    <a:pt x="31147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9"/>
            <p:cNvSpPr/>
            <p:nvPr/>
          </p:nvSpPr>
          <p:spPr>
            <a:xfrm>
              <a:off x="5460488" y="3289175"/>
              <a:ext cx="2250625" cy="574500"/>
            </a:xfrm>
            <a:custGeom>
              <a:rect b="b" l="l" r="r" t="t"/>
              <a:pathLst>
                <a:path extrusionOk="0" h="22980" w="90025">
                  <a:moveTo>
                    <a:pt x="45816" y="1"/>
                  </a:moveTo>
                  <a:cubicBezTo>
                    <a:pt x="39946" y="1"/>
                    <a:pt x="34946" y="4358"/>
                    <a:pt x="32934" y="10502"/>
                  </a:cubicBezTo>
                  <a:cubicBezTo>
                    <a:pt x="30469" y="8097"/>
                    <a:pt x="27100" y="6609"/>
                    <a:pt x="23373" y="6609"/>
                  </a:cubicBezTo>
                  <a:cubicBezTo>
                    <a:pt x="16634" y="6609"/>
                    <a:pt x="11038" y="11490"/>
                    <a:pt x="9907" y="17920"/>
                  </a:cubicBezTo>
                  <a:cubicBezTo>
                    <a:pt x="8990" y="17467"/>
                    <a:pt x="7966" y="17193"/>
                    <a:pt x="6871" y="17193"/>
                  </a:cubicBezTo>
                  <a:cubicBezTo>
                    <a:pt x="3430" y="17193"/>
                    <a:pt x="584" y="19694"/>
                    <a:pt x="1" y="22980"/>
                  </a:cubicBezTo>
                  <a:lnTo>
                    <a:pt x="90012" y="22980"/>
                  </a:lnTo>
                  <a:cubicBezTo>
                    <a:pt x="90012" y="22968"/>
                    <a:pt x="90024" y="22956"/>
                    <a:pt x="90024" y="22956"/>
                  </a:cubicBezTo>
                  <a:cubicBezTo>
                    <a:pt x="90024" y="17574"/>
                    <a:pt x="85655" y="13205"/>
                    <a:pt x="80273" y="13205"/>
                  </a:cubicBezTo>
                  <a:cubicBezTo>
                    <a:pt x="78916" y="13205"/>
                    <a:pt x="77618" y="13491"/>
                    <a:pt x="76439" y="14002"/>
                  </a:cubicBezTo>
                  <a:cubicBezTo>
                    <a:pt x="74879" y="8407"/>
                    <a:pt x="69772" y="4299"/>
                    <a:pt x="63688" y="4299"/>
                  </a:cubicBezTo>
                  <a:cubicBezTo>
                    <a:pt x="61116" y="4299"/>
                    <a:pt x="58723" y="5049"/>
                    <a:pt x="56699" y="6311"/>
                  </a:cubicBezTo>
                  <a:cubicBezTo>
                    <a:pt x="54163" y="2477"/>
                    <a:pt x="50233" y="1"/>
                    <a:pt x="458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9"/>
            <p:cNvSpPr/>
            <p:nvPr/>
          </p:nvSpPr>
          <p:spPr>
            <a:xfrm>
              <a:off x="3512313" y="3449600"/>
              <a:ext cx="1621650" cy="414075"/>
            </a:xfrm>
            <a:custGeom>
              <a:rect b="b" l="l" r="r" t="t"/>
              <a:pathLst>
                <a:path extrusionOk="0" h="16563" w="64866">
                  <a:moveTo>
                    <a:pt x="33016" y="1"/>
                  </a:moveTo>
                  <a:cubicBezTo>
                    <a:pt x="28790" y="1"/>
                    <a:pt x="25182" y="3144"/>
                    <a:pt x="23729" y="7573"/>
                  </a:cubicBezTo>
                  <a:cubicBezTo>
                    <a:pt x="21955" y="5835"/>
                    <a:pt x="19527" y="4763"/>
                    <a:pt x="16848" y="4763"/>
                  </a:cubicBezTo>
                  <a:cubicBezTo>
                    <a:pt x="11990" y="4763"/>
                    <a:pt x="7954" y="8287"/>
                    <a:pt x="7144" y="12919"/>
                  </a:cubicBezTo>
                  <a:cubicBezTo>
                    <a:pt x="6477" y="12597"/>
                    <a:pt x="5739" y="12395"/>
                    <a:pt x="4953" y="12395"/>
                  </a:cubicBezTo>
                  <a:cubicBezTo>
                    <a:pt x="2477" y="12395"/>
                    <a:pt x="417" y="14193"/>
                    <a:pt x="0" y="16562"/>
                  </a:cubicBezTo>
                  <a:lnTo>
                    <a:pt x="64866" y="16562"/>
                  </a:lnTo>
                  <a:cubicBezTo>
                    <a:pt x="64866" y="16550"/>
                    <a:pt x="64866" y="16550"/>
                    <a:pt x="64866" y="16538"/>
                  </a:cubicBezTo>
                  <a:cubicBezTo>
                    <a:pt x="64866" y="12669"/>
                    <a:pt x="61722" y="9526"/>
                    <a:pt x="57841" y="9526"/>
                  </a:cubicBezTo>
                  <a:cubicBezTo>
                    <a:pt x="56865" y="9526"/>
                    <a:pt x="55924" y="9728"/>
                    <a:pt x="55079" y="10097"/>
                  </a:cubicBezTo>
                  <a:cubicBezTo>
                    <a:pt x="53959" y="6061"/>
                    <a:pt x="50280" y="3108"/>
                    <a:pt x="45887" y="3108"/>
                  </a:cubicBezTo>
                  <a:cubicBezTo>
                    <a:pt x="44041" y="3108"/>
                    <a:pt x="42315" y="3644"/>
                    <a:pt x="40851" y="4549"/>
                  </a:cubicBezTo>
                  <a:cubicBezTo>
                    <a:pt x="39029" y="1787"/>
                    <a:pt x="36195" y="1"/>
                    <a:pt x="33016" y="1"/>
                  </a:cubicBezTo>
                  <a:close/>
                </a:path>
              </a:pathLst>
            </a:custGeom>
            <a:solidFill>
              <a:srgbClr val="449E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9"/>
            <p:cNvSpPr/>
            <p:nvPr/>
          </p:nvSpPr>
          <p:spPr>
            <a:xfrm>
              <a:off x="4241588" y="3588925"/>
              <a:ext cx="1076350" cy="274750"/>
            </a:xfrm>
            <a:custGeom>
              <a:rect b="b" l="l" r="r" t="t"/>
              <a:pathLst>
                <a:path extrusionOk="0" h="10990" w="43054">
                  <a:moveTo>
                    <a:pt x="21908" y="0"/>
                  </a:moveTo>
                  <a:cubicBezTo>
                    <a:pt x="19110" y="0"/>
                    <a:pt x="16717" y="2084"/>
                    <a:pt x="15753" y="5025"/>
                  </a:cubicBezTo>
                  <a:cubicBezTo>
                    <a:pt x="14574" y="3882"/>
                    <a:pt x="12955" y="3168"/>
                    <a:pt x="11181" y="3168"/>
                  </a:cubicBezTo>
                  <a:cubicBezTo>
                    <a:pt x="7954" y="3168"/>
                    <a:pt x="5275" y="5501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32" y="8228"/>
                    <a:pt x="275" y="9418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6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53" y="6704"/>
                  </a:cubicBezTo>
                  <a:cubicBezTo>
                    <a:pt x="35815" y="4025"/>
                    <a:pt x="33374" y="2060"/>
                    <a:pt x="30457" y="2060"/>
                  </a:cubicBezTo>
                  <a:cubicBezTo>
                    <a:pt x="29231" y="2060"/>
                    <a:pt x="28088" y="2417"/>
                    <a:pt x="27111" y="3025"/>
                  </a:cubicBezTo>
                  <a:cubicBezTo>
                    <a:pt x="25897" y="1191"/>
                    <a:pt x="24028" y="0"/>
                    <a:pt x="21908" y="0"/>
                  </a:cubicBez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9"/>
            <p:cNvSpPr/>
            <p:nvPr/>
          </p:nvSpPr>
          <p:spPr>
            <a:xfrm>
              <a:off x="474906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20" y="1"/>
                  </a:moveTo>
                  <a:cubicBezTo>
                    <a:pt x="19110" y="1"/>
                    <a:pt x="16717" y="2084"/>
                    <a:pt x="15753" y="5025"/>
                  </a:cubicBezTo>
                  <a:cubicBezTo>
                    <a:pt x="14574" y="3882"/>
                    <a:pt x="12967" y="3168"/>
                    <a:pt x="11181" y="3168"/>
                  </a:cubicBezTo>
                  <a:cubicBezTo>
                    <a:pt x="7954" y="3168"/>
                    <a:pt x="5275" y="5502"/>
                    <a:pt x="4739" y="8573"/>
                  </a:cubicBezTo>
                  <a:cubicBezTo>
                    <a:pt x="4299" y="8359"/>
                    <a:pt x="3811" y="8228"/>
                    <a:pt x="3287" y="8228"/>
                  </a:cubicBezTo>
                  <a:cubicBezTo>
                    <a:pt x="1644" y="8228"/>
                    <a:pt x="275" y="9419"/>
                    <a:pt x="1" y="10990"/>
                  </a:cubicBezTo>
                  <a:lnTo>
                    <a:pt x="43054" y="10990"/>
                  </a:lnTo>
                  <a:cubicBezTo>
                    <a:pt x="43054" y="10990"/>
                    <a:pt x="43054" y="10990"/>
                    <a:pt x="43054" y="10978"/>
                  </a:cubicBezTo>
                  <a:cubicBezTo>
                    <a:pt x="43054" y="8407"/>
                    <a:pt x="40970" y="6323"/>
                    <a:pt x="38398" y="6323"/>
                  </a:cubicBezTo>
                  <a:cubicBezTo>
                    <a:pt x="37744" y="6323"/>
                    <a:pt x="37124" y="6454"/>
                    <a:pt x="36565" y="6704"/>
                  </a:cubicBezTo>
                  <a:cubicBezTo>
                    <a:pt x="35815" y="4025"/>
                    <a:pt x="33374" y="2061"/>
                    <a:pt x="30469" y="2061"/>
                  </a:cubicBezTo>
                  <a:cubicBezTo>
                    <a:pt x="29231" y="2061"/>
                    <a:pt x="28088" y="2418"/>
                    <a:pt x="27123" y="3025"/>
                  </a:cubicBezTo>
                  <a:cubicBezTo>
                    <a:pt x="25909" y="1191"/>
                    <a:pt x="24028" y="1"/>
                    <a:pt x="21920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9"/>
            <p:cNvSpPr/>
            <p:nvPr/>
          </p:nvSpPr>
          <p:spPr>
            <a:xfrm>
              <a:off x="2647613" y="3588900"/>
              <a:ext cx="1076350" cy="274775"/>
            </a:xfrm>
            <a:custGeom>
              <a:rect b="b" l="l" r="r" t="t"/>
              <a:pathLst>
                <a:path extrusionOk="0" h="10991" w="43054">
                  <a:moveTo>
                    <a:pt x="21908" y="1"/>
                  </a:moveTo>
                  <a:cubicBezTo>
                    <a:pt x="19110" y="1"/>
                    <a:pt x="16716" y="2084"/>
                    <a:pt x="15752" y="5025"/>
                  </a:cubicBezTo>
                  <a:cubicBezTo>
                    <a:pt x="14573" y="3882"/>
                    <a:pt x="12954" y="3168"/>
                    <a:pt x="11180" y="3168"/>
                  </a:cubicBezTo>
                  <a:cubicBezTo>
                    <a:pt x="7953" y="3168"/>
                    <a:pt x="5275" y="5502"/>
                    <a:pt x="4739" y="8573"/>
                  </a:cubicBezTo>
                  <a:cubicBezTo>
                    <a:pt x="4298" y="8359"/>
                    <a:pt x="3810" y="8228"/>
                    <a:pt x="3286" y="8228"/>
                  </a:cubicBezTo>
                  <a:cubicBezTo>
                    <a:pt x="1631" y="8228"/>
                    <a:pt x="274" y="9419"/>
                    <a:pt x="0" y="10990"/>
                  </a:cubicBezTo>
                  <a:lnTo>
                    <a:pt x="43053" y="10990"/>
                  </a:lnTo>
                  <a:cubicBezTo>
                    <a:pt x="43053" y="10990"/>
                    <a:pt x="43053" y="10990"/>
                    <a:pt x="43053" y="10978"/>
                  </a:cubicBezTo>
                  <a:cubicBezTo>
                    <a:pt x="43053" y="8407"/>
                    <a:pt x="40970" y="6323"/>
                    <a:pt x="38398" y="6323"/>
                  </a:cubicBezTo>
                  <a:cubicBezTo>
                    <a:pt x="37743" y="6323"/>
                    <a:pt x="37124" y="6454"/>
                    <a:pt x="36552" y="6704"/>
                  </a:cubicBezTo>
                  <a:cubicBezTo>
                    <a:pt x="35814" y="4025"/>
                    <a:pt x="33373" y="2061"/>
                    <a:pt x="30456" y="2061"/>
                  </a:cubicBezTo>
                  <a:cubicBezTo>
                    <a:pt x="29230" y="2061"/>
                    <a:pt x="28087" y="2418"/>
                    <a:pt x="27111" y="3025"/>
                  </a:cubicBezTo>
                  <a:cubicBezTo>
                    <a:pt x="25896" y="1191"/>
                    <a:pt x="24027" y="1"/>
                    <a:pt x="21908" y="1"/>
                  </a:cubicBez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49"/>
          <p:cNvSpPr/>
          <p:nvPr/>
        </p:nvSpPr>
        <p:spPr>
          <a:xfrm>
            <a:off x="615200" y="508150"/>
            <a:ext cx="2887800" cy="92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32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</a:t>
            </a:r>
            <a:r>
              <a:rPr lang="en"/>
              <a:t>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2"/>
          <p:cNvSpPr txBox="1"/>
          <p:nvPr>
            <p:ph idx="3" type="title"/>
          </p:nvPr>
        </p:nvSpPr>
        <p:spPr>
          <a:xfrm>
            <a:off x="15286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PESTICIDES</a:t>
            </a:r>
            <a:endParaRPr/>
          </a:p>
        </p:txBody>
      </p:sp>
      <p:sp>
        <p:nvSpPr>
          <p:cNvPr id="669" name="Google Shape;669;p32"/>
          <p:cNvSpPr txBox="1"/>
          <p:nvPr>
            <p:ph idx="5" type="title"/>
          </p:nvPr>
        </p:nvSpPr>
        <p:spPr>
          <a:xfrm>
            <a:off x="15286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CLIMATE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32"/>
          <p:cNvSpPr txBox="1"/>
          <p:nvPr>
            <p:ph idx="6" type="title"/>
          </p:nvPr>
        </p:nvSpPr>
        <p:spPr>
          <a:xfrm>
            <a:off x="5008050" y="2210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 BALANCE</a:t>
            </a:r>
            <a:endParaRPr/>
          </a:p>
        </p:txBody>
      </p:sp>
      <p:sp>
        <p:nvSpPr>
          <p:cNvPr id="671" name="Google Shape;671;p32"/>
          <p:cNvSpPr txBox="1"/>
          <p:nvPr>
            <p:ph idx="8" type="title"/>
          </p:nvPr>
        </p:nvSpPr>
        <p:spPr>
          <a:xfrm>
            <a:off x="5008050" y="3808350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FERTILIZERS</a:t>
            </a:r>
            <a:endParaRPr/>
          </a:p>
        </p:txBody>
      </p:sp>
      <p:grpSp>
        <p:nvGrpSpPr>
          <p:cNvPr id="672" name="Google Shape;672;p32"/>
          <p:cNvGrpSpPr/>
          <p:nvPr/>
        </p:nvGrpSpPr>
        <p:grpSpPr>
          <a:xfrm flipH="1">
            <a:off x="2609189" y="2786981"/>
            <a:ext cx="446222" cy="77476"/>
            <a:chOff x="6146875" y="1767300"/>
            <a:chExt cx="331025" cy="57475"/>
          </a:xfrm>
        </p:grpSpPr>
        <p:sp>
          <p:nvSpPr>
            <p:cNvPr id="673" name="Google Shape;673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A0EB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6" name="Google Shape;676;p32"/>
          <p:cNvGrpSpPr/>
          <p:nvPr/>
        </p:nvGrpSpPr>
        <p:grpSpPr>
          <a:xfrm flipH="1">
            <a:off x="6088589" y="2786981"/>
            <a:ext cx="446222" cy="77476"/>
            <a:chOff x="6146875" y="1767300"/>
            <a:chExt cx="331025" cy="57475"/>
          </a:xfrm>
        </p:grpSpPr>
        <p:sp>
          <p:nvSpPr>
            <p:cNvPr id="677" name="Google Shape;677;p32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2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2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32"/>
          <p:cNvGrpSpPr/>
          <p:nvPr/>
        </p:nvGrpSpPr>
        <p:grpSpPr>
          <a:xfrm>
            <a:off x="3185844" y="493675"/>
            <a:ext cx="551365" cy="529405"/>
            <a:chOff x="852385" y="1510916"/>
            <a:chExt cx="353145" cy="351998"/>
          </a:xfrm>
        </p:grpSpPr>
        <p:sp>
          <p:nvSpPr>
            <p:cNvPr id="681" name="Google Shape;681;p32"/>
            <p:cNvSpPr/>
            <p:nvPr/>
          </p:nvSpPr>
          <p:spPr>
            <a:xfrm>
              <a:off x="852385" y="1510916"/>
              <a:ext cx="353145" cy="187785"/>
            </a:xfrm>
            <a:custGeom>
              <a:rect b="b" l="l" r="r" t="t"/>
              <a:pathLst>
                <a:path extrusionOk="0" h="5895" w="11086">
                  <a:moveTo>
                    <a:pt x="6145" y="334"/>
                  </a:moveTo>
                  <a:lnTo>
                    <a:pt x="6145" y="703"/>
                  </a:lnTo>
                  <a:lnTo>
                    <a:pt x="4942" y="703"/>
                  </a:lnTo>
                  <a:lnTo>
                    <a:pt x="4942" y="334"/>
                  </a:lnTo>
                  <a:close/>
                  <a:moveTo>
                    <a:pt x="10764" y="1025"/>
                  </a:moveTo>
                  <a:lnTo>
                    <a:pt x="10764" y="1596"/>
                  </a:lnTo>
                  <a:lnTo>
                    <a:pt x="346" y="1596"/>
                  </a:lnTo>
                  <a:lnTo>
                    <a:pt x="346" y="1025"/>
                  </a:lnTo>
                  <a:close/>
                  <a:moveTo>
                    <a:pt x="4775" y="1"/>
                  </a:moveTo>
                  <a:cubicBezTo>
                    <a:pt x="4692" y="1"/>
                    <a:pt x="4621" y="84"/>
                    <a:pt x="4621" y="167"/>
                  </a:cubicBezTo>
                  <a:lnTo>
                    <a:pt x="4621" y="703"/>
                  </a:lnTo>
                  <a:lnTo>
                    <a:pt x="168" y="703"/>
                  </a:lnTo>
                  <a:cubicBezTo>
                    <a:pt x="72" y="703"/>
                    <a:pt x="1" y="775"/>
                    <a:pt x="1" y="870"/>
                  </a:cubicBezTo>
                  <a:lnTo>
                    <a:pt x="1" y="1751"/>
                  </a:lnTo>
                  <a:cubicBezTo>
                    <a:pt x="1" y="1834"/>
                    <a:pt x="72" y="1906"/>
                    <a:pt x="168" y="1906"/>
                  </a:cubicBezTo>
                  <a:lnTo>
                    <a:pt x="656" y="1906"/>
                  </a:lnTo>
                  <a:lnTo>
                    <a:pt x="656" y="2620"/>
                  </a:lnTo>
                  <a:cubicBezTo>
                    <a:pt x="656" y="2715"/>
                    <a:pt x="727" y="2787"/>
                    <a:pt x="822" y="2787"/>
                  </a:cubicBezTo>
                  <a:cubicBezTo>
                    <a:pt x="906" y="2787"/>
                    <a:pt x="989" y="2715"/>
                    <a:pt x="989" y="2620"/>
                  </a:cubicBezTo>
                  <a:lnTo>
                    <a:pt x="989" y="1906"/>
                  </a:lnTo>
                  <a:lnTo>
                    <a:pt x="10109" y="1906"/>
                  </a:lnTo>
                  <a:lnTo>
                    <a:pt x="10109" y="5740"/>
                  </a:lnTo>
                  <a:cubicBezTo>
                    <a:pt x="10109" y="5823"/>
                    <a:pt x="10181" y="5894"/>
                    <a:pt x="10276" y="5894"/>
                  </a:cubicBezTo>
                  <a:cubicBezTo>
                    <a:pt x="10359" y="5894"/>
                    <a:pt x="10431" y="5823"/>
                    <a:pt x="10431" y="5740"/>
                  </a:cubicBezTo>
                  <a:lnTo>
                    <a:pt x="10431" y="1918"/>
                  </a:lnTo>
                  <a:lnTo>
                    <a:pt x="10931" y="1918"/>
                  </a:lnTo>
                  <a:cubicBezTo>
                    <a:pt x="11014" y="1918"/>
                    <a:pt x="11086" y="1846"/>
                    <a:pt x="11086" y="1763"/>
                  </a:cubicBezTo>
                  <a:lnTo>
                    <a:pt x="11086" y="882"/>
                  </a:lnTo>
                  <a:cubicBezTo>
                    <a:pt x="11086" y="775"/>
                    <a:pt x="11014" y="703"/>
                    <a:pt x="10931" y="703"/>
                  </a:cubicBezTo>
                  <a:lnTo>
                    <a:pt x="6478" y="703"/>
                  </a:lnTo>
                  <a:lnTo>
                    <a:pt x="6478" y="167"/>
                  </a:lnTo>
                  <a:cubicBezTo>
                    <a:pt x="6478" y="84"/>
                    <a:pt x="6406" y="1"/>
                    <a:pt x="6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2"/>
            <p:cNvSpPr/>
            <p:nvPr/>
          </p:nvSpPr>
          <p:spPr>
            <a:xfrm>
              <a:off x="852385" y="1609921"/>
              <a:ext cx="353145" cy="252992"/>
            </a:xfrm>
            <a:custGeom>
              <a:rect b="b" l="l" r="r" t="t"/>
              <a:pathLst>
                <a:path extrusionOk="0" h="7942" w="11086">
                  <a:moveTo>
                    <a:pt x="10764" y="4382"/>
                  </a:moveTo>
                  <a:lnTo>
                    <a:pt x="10764" y="4953"/>
                  </a:lnTo>
                  <a:lnTo>
                    <a:pt x="346" y="4953"/>
                  </a:lnTo>
                  <a:lnTo>
                    <a:pt x="346" y="4382"/>
                  </a:lnTo>
                  <a:close/>
                  <a:moveTo>
                    <a:pt x="6406" y="5275"/>
                  </a:moveTo>
                  <a:lnTo>
                    <a:pt x="6895" y="6168"/>
                  </a:lnTo>
                  <a:lnTo>
                    <a:pt x="4228" y="6168"/>
                  </a:lnTo>
                  <a:lnTo>
                    <a:pt x="4716" y="5275"/>
                  </a:lnTo>
                  <a:close/>
                  <a:moveTo>
                    <a:pt x="4335" y="5275"/>
                  </a:moveTo>
                  <a:lnTo>
                    <a:pt x="3049" y="7608"/>
                  </a:lnTo>
                  <a:lnTo>
                    <a:pt x="2573" y="7608"/>
                  </a:lnTo>
                  <a:lnTo>
                    <a:pt x="3859" y="5275"/>
                  </a:lnTo>
                  <a:close/>
                  <a:moveTo>
                    <a:pt x="7240" y="5275"/>
                  </a:moveTo>
                  <a:lnTo>
                    <a:pt x="8514" y="7608"/>
                  </a:lnTo>
                  <a:lnTo>
                    <a:pt x="8038" y="7608"/>
                  </a:lnTo>
                  <a:lnTo>
                    <a:pt x="6764" y="5275"/>
                  </a:lnTo>
                  <a:close/>
                  <a:moveTo>
                    <a:pt x="822" y="0"/>
                  </a:moveTo>
                  <a:cubicBezTo>
                    <a:pt x="727" y="0"/>
                    <a:pt x="656" y="84"/>
                    <a:pt x="656" y="167"/>
                  </a:cubicBezTo>
                  <a:lnTo>
                    <a:pt x="656" y="4072"/>
                  </a:lnTo>
                  <a:lnTo>
                    <a:pt x="168" y="4072"/>
                  </a:lnTo>
                  <a:cubicBezTo>
                    <a:pt x="72" y="4072"/>
                    <a:pt x="1" y="4144"/>
                    <a:pt x="1" y="4239"/>
                  </a:cubicBezTo>
                  <a:lnTo>
                    <a:pt x="1" y="5108"/>
                  </a:lnTo>
                  <a:cubicBezTo>
                    <a:pt x="1" y="5203"/>
                    <a:pt x="72" y="5275"/>
                    <a:pt x="168" y="5275"/>
                  </a:cubicBezTo>
                  <a:lnTo>
                    <a:pt x="3489" y="5275"/>
                  </a:lnTo>
                  <a:lnTo>
                    <a:pt x="2144" y="7704"/>
                  </a:lnTo>
                  <a:cubicBezTo>
                    <a:pt x="2120" y="7751"/>
                    <a:pt x="2120" y="7811"/>
                    <a:pt x="2144" y="7870"/>
                  </a:cubicBezTo>
                  <a:cubicBezTo>
                    <a:pt x="2180" y="7906"/>
                    <a:pt x="2239" y="7942"/>
                    <a:pt x="2275" y="7942"/>
                  </a:cubicBezTo>
                  <a:lnTo>
                    <a:pt x="3132" y="7942"/>
                  </a:lnTo>
                  <a:cubicBezTo>
                    <a:pt x="3192" y="7942"/>
                    <a:pt x="3251" y="7906"/>
                    <a:pt x="3275" y="7846"/>
                  </a:cubicBezTo>
                  <a:lnTo>
                    <a:pt x="3644" y="7168"/>
                  </a:lnTo>
                  <a:lnTo>
                    <a:pt x="4644" y="7168"/>
                  </a:lnTo>
                  <a:cubicBezTo>
                    <a:pt x="4728" y="7168"/>
                    <a:pt x="4811" y="7096"/>
                    <a:pt x="4811" y="7001"/>
                  </a:cubicBezTo>
                  <a:cubicBezTo>
                    <a:pt x="4811" y="6906"/>
                    <a:pt x="4728" y="6834"/>
                    <a:pt x="4644" y="6834"/>
                  </a:cubicBezTo>
                  <a:lnTo>
                    <a:pt x="3823" y="6834"/>
                  </a:lnTo>
                  <a:lnTo>
                    <a:pt x="4037" y="6465"/>
                  </a:lnTo>
                  <a:lnTo>
                    <a:pt x="7061" y="6465"/>
                  </a:lnTo>
                  <a:lnTo>
                    <a:pt x="7252" y="6834"/>
                  </a:lnTo>
                  <a:lnTo>
                    <a:pt x="5299" y="6834"/>
                  </a:lnTo>
                  <a:cubicBezTo>
                    <a:pt x="5216" y="6834"/>
                    <a:pt x="5133" y="6906"/>
                    <a:pt x="5133" y="7001"/>
                  </a:cubicBezTo>
                  <a:cubicBezTo>
                    <a:pt x="5133" y="7096"/>
                    <a:pt x="5216" y="7168"/>
                    <a:pt x="5299" y="7168"/>
                  </a:cubicBezTo>
                  <a:lnTo>
                    <a:pt x="7430" y="7168"/>
                  </a:lnTo>
                  <a:lnTo>
                    <a:pt x="7800" y="7846"/>
                  </a:lnTo>
                  <a:cubicBezTo>
                    <a:pt x="7835" y="7894"/>
                    <a:pt x="7895" y="7942"/>
                    <a:pt x="7954" y="7942"/>
                  </a:cubicBezTo>
                  <a:lnTo>
                    <a:pt x="8800" y="7942"/>
                  </a:lnTo>
                  <a:cubicBezTo>
                    <a:pt x="8859" y="7942"/>
                    <a:pt x="8907" y="7906"/>
                    <a:pt x="8931" y="7870"/>
                  </a:cubicBezTo>
                  <a:cubicBezTo>
                    <a:pt x="8966" y="7823"/>
                    <a:pt x="8966" y="7763"/>
                    <a:pt x="8931" y="7704"/>
                  </a:cubicBezTo>
                  <a:lnTo>
                    <a:pt x="7597" y="5275"/>
                  </a:lnTo>
                  <a:lnTo>
                    <a:pt x="10931" y="5275"/>
                  </a:lnTo>
                  <a:cubicBezTo>
                    <a:pt x="11014" y="5275"/>
                    <a:pt x="11086" y="5203"/>
                    <a:pt x="11086" y="5108"/>
                  </a:cubicBezTo>
                  <a:lnTo>
                    <a:pt x="11086" y="4239"/>
                  </a:lnTo>
                  <a:cubicBezTo>
                    <a:pt x="11086" y="4144"/>
                    <a:pt x="11014" y="4072"/>
                    <a:pt x="10931" y="4072"/>
                  </a:cubicBezTo>
                  <a:lnTo>
                    <a:pt x="10431" y="4072"/>
                  </a:lnTo>
                  <a:lnTo>
                    <a:pt x="10431" y="3263"/>
                  </a:lnTo>
                  <a:cubicBezTo>
                    <a:pt x="10431" y="3179"/>
                    <a:pt x="10359" y="3108"/>
                    <a:pt x="10276" y="3108"/>
                  </a:cubicBezTo>
                  <a:cubicBezTo>
                    <a:pt x="10181" y="3108"/>
                    <a:pt x="10109" y="3179"/>
                    <a:pt x="10109" y="3263"/>
                  </a:cubicBezTo>
                  <a:lnTo>
                    <a:pt x="10109" y="4072"/>
                  </a:lnTo>
                  <a:lnTo>
                    <a:pt x="989" y="4072"/>
                  </a:lnTo>
                  <a:lnTo>
                    <a:pt x="989" y="167"/>
                  </a:lnTo>
                  <a:cubicBezTo>
                    <a:pt x="989" y="84"/>
                    <a:pt x="906" y="0"/>
                    <a:pt x="82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2"/>
            <p:cNvSpPr/>
            <p:nvPr/>
          </p:nvSpPr>
          <p:spPr>
            <a:xfrm>
              <a:off x="928264" y="1584501"/>
              <a:ext cx="198775" cy="140735"/>
            </a:xfrm>
            <a:custGeom>
              <a:rect b="b" l="l" r="r" t="t"/>
              <a:pathLst>
                <a:path extrusionOk="0" h="4418" w="6240">
                  <a:moveTo>
                    <a:pt x="5608" y="322"/>
                  </a:moveTo>
                  <a:cubicBezTo>
                    <a:pt x="5787" y="322"/>
                    <a:pt x="5929" y="465"/>
                    <a:pt x="5929" y="643"/>
                  </a:cubicBezTo>
                  <a:cubicBezTo>
                    <a:pt x="5929" y="798"/>
                    <a:pt x="5775" y="953"/>
                    <a:pt x="5608" y="953"/>
                  </a:cubicBezTo>
                  <a:cubicBezTo>
                    <a:pt x="5453" y="953"/>
                    <a:pt x="5298" y="822"/>
                    <a:pt x="5298" y="643"/>
                  </a:cubicBezTo>
                  <a:cubicBezTo>
                    <a:pt x="5298" y="477"/>
                    <a:pt x="5429" y="322"/>
                    <a:pt x="5608" y="322"/>
                  </a:cubicBezTo>
                  <a:close/>
                  <a:moveTo>
                    <a:pt x="2131" y="1334"/>
                  </a:moveTo>
                  <a:cubicBezTo>
                    <a:pt x="2310" y="1334"/>
                    <a:pt x="2441" y="1477"/>
                    <a:pt x="2441" y="1656"/>
                  </a:cubicBezTo>
                  <a:cubicBezTo>
                    <a:pt x="2441" y="1834"/>
                    <a:pt x="2310" y="1965"/>
                    <a:pt x="2131" y="1965"/>
                  </a:cubicBezTo>
                  <a:cubicBezTo>
                    <a:pt x="1965" y="1965"/>
                    <a:pt x="1822" y="1834"/>
                    <a:pt x="1822" y="1656"/>
                  </a:cubicBezTo>
                  <a:cubicBezTo>
                    <a:pt x="1822" y="1489"/>
                    <a:pt x="1953" y="1334"/>
                    <a:pt x="2131" y="1334"/>
                  </a:cubicBezTo>
                  <a:close/>
                  <a:moveTo>
                    <a:pt x="4036" y="2429"/>
                  </a:moveTo>
                  <a:cubicBezTo>
                    <a:pt x="4215" y="2429"/>
                    <a:pt x="4346" y="2560"/>
                    <a:pt x="4346" y="2739"/>
                  </a:cubicBezTo>
                  <a:cubicBezTo>
                    <a:pt x="4346" y="2918"/>
                    <a:pt x="4203" y="3049"/>
                    <a:pt x="4036" y="3049"/>
                  </a:cubicBezTo>
                  <a:cubicBezTo>
                    <a:pt x="3870" y="3049"/>
                    <a:pt x="3727" y="2918"/>
                    <a:pt x="3727" y="2739"/>
                  </a:cubicBezTo>
                  <a:cubicBezTo>
                    <a:pt x="3727" y="2572"/>
                    <a:pt x="3858" y="2429"/>
                    <a:pt x="4036" y="2429"/>
                  </a:cubicBezTo>
                  <a:close/>
                  <a:moveTo>
                    <a:pt x="595" y="3501"/>
                  </a:moveTo>
                  <a:cubicBezTo>
                    <a:pt x="774" y="3501"/>
                    <a:pt x="905" y="3632"/>
                    <a:pt x="905" y="3811"/>
                  </a:cubicBezTo>
                  <a:cubicBezTo>
                    <a:pt x="905" y="3989"/>
                    <a:pt x="762" y="4120"/>
                    <a:pt x="595" y="4120"/>
                  </a:cubicBezTo>
                  <a:cubicBezTo>
                    <a:pt x="429" y="4120"/>
                    <a:pt x="286" y="3989"/>
                    <a:pt x="286" y="3811"/>
                  </a:cubicBezTo>
                  <a:cubicBezTo>
                    <a:pt x="286" y="3644"/>
                    <a:pt x="417" y="3501"/>
                    <a:pt x="595" y="3501"/>
                  </a:cubicBezTo>
                  <a:close/>
                  <a:moveTo>
                    <a:pt x="5608" y="1"/>
                  </a:moveTo>
                  <a:cubicBezTo>
                    <a:pt x="5275" y="1"/>
                    <a:pt x="4989" y="286"/>
                    <a:pt x="4989" y="632"/>
                  </a:cubicBezTo>
                  <a:cubicBezTo>
                    <a:pt x="4989" y="786"/>
                    <a:pt x="5048" y="941"/>
                    <a:pt x="5156" y="1048"/>
                  </a:cubicBezTo>
                  <a:lnTo>
                    <a:pt x="4239" y="2132"/>
                  </a:lnTo>
                  <a:cubicBezTo>
                    <a:pt x="4179" y="2120"/>
                    <a:pt x="4108" y="2096"/>
                    <a:pt x="4048" y="2096"/>
                  </a:cubicBezTo>
                  <a:cubicBezTo>
                    <a:pt x="3858" y="2096"/>
                    <a:pt x="3679" y="2191"/>
                    <a:pt x="3560" y="2334"/>
                  </a:cubicBezTo>
                  <a:lnTo>
                    <a:pt x="2739" y="1882"/>
                  </a:lnTo>
                  <a:cubicBezTo>
                    <a:pt x="2774" y="1798"/>
                    <a:pt x="2786" y="1727"/>
                    <a:pt x="2786" y="1656"/>
                  </a:cubicBezTo>
                  <a:cubicBezTo>
                    <a:pt x="2786" y="1310"/>
                    <a:pt x="2500" y="1024"/>
                    <a:pt x="2155" y="1024"/>
                  </a:cubicBezTo>
                  <a:cubicBezTo>
                    <a:pt x="1822" y="1024"/>
                    <a:pt x="1536" y="1310"/>
                    <a:pt x="1536" y="1656"/>
                  </a:cubicBezTo>
                  <a:cubicBezTo>
                    <a:pt x="1536" y="1822"/>
                    <a:pt x="1596" y="1953"/>
                    <a:pt x="1703" y="2072"/>
                  </a:cubicBezTo>
                  <a:lnTo>
                    <a:pt x="834" y="3203"/>
                  </a:lnTo>
                  <a:cubicBezTo>
                    <a:pt x="774" y="3191"/>
                    <a:pt x="703" y="3168"/>
                    <a:pt x="631" y="3168"/>
                  </a:cubicBezTo>
                  <a:cubicBezTo>
                    <a:pt x="286" y="3168"/>
                    <a:pt x="0" y="3453"/>
                    <a:pt x="0" y="3799"/>
                  </a:cubicBezTo>
                  <a:cubicBezTo>
                    <a:pt x="0" y="4144"/>
                    <a:pt x="286" y="4418"/>
                    <a:pt x="631" y="4418"/>
                  </a:cubicBezTo>
                  <a:cubicBezTo>
                    <a:pt x="965" y="4418"/>
                    <a:pt x="1250" y="4144"/>
                    <a:pt x="1250" y="3799"/>
                  </a:cubicBezTo>
                  <a:cubicBezTo>
                    <a:pt x="1250" y="3632"/>
                    <a:pt x="1191" y="3501"/>
                    <a:pt x="1084" y="3382"/>
                  </a:cubicBezTo>
                  <a:lnTo>
                    <a:pt x="1953" y="2251"/>
                  </a:lnTo>
                  <a:cubicBezTo>
                    <a:pt x="2012" y="2263"/>
                    <a:pt x="2084" y="2275"/>
                    <a:pt x="2155" y="2275"/>
                  </a:cubicBezTo>
                  <a:cubicBezTo>
                    <a:pt x="2310" y="2275"/>
                    <a:pt x="2441" y="2215"/>
                    <a:pt x="2560" y="2144"/>
                  </a:cubicBezTo>
                  <a:lnTo>
                    <a:pt x="3441" y="2632"/>
                  </a:lnTo>
                  <a:cubicBezTo>
                    <a:pt x="3441" y="2668"/>
                    <a:pt x="3429" y="2691"/>
                    <a:pt x="3429" y="2739"/>
                  </a:cubicBezTo>
                  <a:cubicBezTo>
                    <a:pt x="3429" y="3084"/>
                    <a:pt x="3703" y="3370"/>
                    <a:pt x="4048" y="3370"/>
                  </a:cubicBezTo>
                  <a:cubicBezTo>
                    <a:pt x="4394" y="3370"/>
                    <a:pt x="4679" y="3084"/>
                    <a:pt x="4679" y="2739"/>
                  </a:cubicBezTo>
                  <a:cubicBezTo>
                    <a:pt x="4679" y="2572"/>
                    <a:pt x="4620" y="2429"/>
                    <a:pt x="4513" y="2322"/>
                  </a:cubicBezTo>
                  <a:lnTo>
                    <a:pt x="5418" y="1239"/>
                  </a:lnTo>
                  <a:cubicBezTo>
                    <a:pt x="5477" y="1251"/>
                    <a:pt x="5548" y="1263"/>
                    <a:pt x="5608" y="1263"/>
                  </a:cubicBezTo>
                  <a:cubicBezTo>
                    <a:pt x="5953" y="1263"/>
                    <a:pt x="6239" y="989"/>
                    <a:pt x="6239" y="643"/>
                  </a:cubicBezTo>
                  <a:cubicBezTo>
                    <a:pt x="6239" y="286"/>
                    <a:pt x="5953" y="1"/>
                    <a:pt x="5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4" name="Google Shape;684;p32"/>
          <p:cNvSpPr txBox="1"/>
          <p:nvPr>
            <p:ph idx="5" type="title"/>
          </p:nvPr>
        </p:nvSpPr>
        <p:spPr>
          <a:xfrm>
            <a:off x="3268350" y="3126825"/>
            <a:ext cx="2607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CROPS PRODUCTION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3"/>
          <p:cNvSpPr txBox="1"/>
          <p:nvPr>
            <p:ph type="title"/>
          </p:nvPr>
        </p:nvSpPr>
        <p:spPr>
          <a:xfrm>
            <a:off x="717525" y="5529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cleaning/ Data Pre-processing</a:t>
            </a:r>
            <a:endParaRPr/>
          </a:p>
        </p:txBody>
      </p:sp>
      <p:cxnSp>
        <p:nvCxnSpPr>
          <p:cNvPr id="690" name="Google Shape;690;p33"/>
          <p:cNvCxnSpPr/>
          <p:nvPr/>
        </p:nvCxnSpPr>
        <p:spPr>
          <a:xfrm>
            <a:off x="1340513" y="2559350"/>
            <a:ext cx="64209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91" name="Google Shape;691;p33"/>
          <p:cNvGrpSpPr/>
          <p:nvPr/>
        </p:nvGrpSpPr>
        <p:grpSpPr>
          <a:xfrm>
            <a:off x="1065363" y="1687995"/>
            <a:ext cx="574550" cy="883745"/>
            <a:chOff x="3365973" y="803668"/>
            <a:chExt cx="1361492" cy="2094182"/>
          </a:xfrm>
        </p:grpSpPr>
        <p:sp>
          <p:nvSpPr>
            <p:cNvPr id="692" name="Google Shape;692;p33"/>
            <p:cNvSpPr/>
            <p:nvPr/>
          </p:nvSpPr>
          <p:spPr>
            <a:xfrm>
              <a:off x="3365973" y="803668"/>
              <a:ext cx="1361492" cy="1768081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fmla="val 25000" name="adj"/>
              </a:avLst>
            </a:pr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33"/>
          <p:cNvGrpSpPr/>
          <p:nvPr/>
        </p:nvGrpSpPr>
        <p:grpSpPr>
          <a:xfrm>
            <a:off x="4228202" y="1530303"/>
            <a:ext cx="677070" cy="1041437"/>
            <a:chOff x="3365973" y="803668"/>
            <a:chExt cx="1361492" cy="2094182"/>
          </a:xfrm>
        </p:grpSpPr>
        <p:sp>
          <p:nvSpPr>
            <p:cNvPr id="695" name="Google Shape;695;p33"/>
            <p:cNvSpPr/>
            <p:nvPr/>
          </p:nvSpPr>
          <p:spPr>
            <a:xfrm>
              <a:off x="3365973" y="803668"/>
              <a:ext cx="1361492" cy="1768081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fmla="val 25000" name="adj"/>
              </a:avLst>
            </a:pr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33"/>
          <p:cNvGrpSpPr/>
          <p:nvPr/>
        </p:nvGrpSpPr>
        <p:grpSpPr>
          <a:xfrm>
            <a:off x="5886513" y="1687995"/>
            <a:ext cx="574550" cy="883745"/>
            <a:chOff x="3365973" y="803668"/>
            <a:chExt cx="1361492" cy="2094182"/>
          </a:xfrm>
        </p:grpSpPr>
        <p:sp>
          <p:nvSpPr>
            <p:cNvPr id="698" name="Google Shape;698;p33"/>
            <p:cNvSpPr/>
            <p:nvPr/>
          </p:nvSpPr>
          <p:spPr>
            <a:xfrm>
              <a:off x="3365973" y="803668"/>
              <a:ext cx="1361492" cy="1768081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fmla="val 25000" name="adj"/>
              </a:avLst>
            </a:pr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0" name="Google Shape;700;p33"/>
          <p:cNvGrpSpPr/>
          <p:nvPr/>
        </p:nvGrpSpPr>
        <p:grpSpPr>
          <a:xfrm>
            <a:off x="7493563" y="1687995"/>
            <a:ext cx="574550" cy="883745"/>
            <a:chOff x="3365973" y="803668"/>
            <a:chExt cx="1361492" cy="2094182"/>
          </a:xfrm>
        </p:grpSpPr>
        <p:sp>
          <p:nvSpPr>
            <p:cNvPr id="701" name="Google Shape;701;p33"/>
            <p:cNvSpPr/>
            <p:nvPr/>
          </p:nvSpPr>
          <p:spPr>
            <a:xfrm>
              <a:off x="3365973" y="803668"/>
              <a:ext cx="1361492" cy="1768081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fmla="val 25000" name="adj"/>
              </a:avLst>
            </a:prstGeom>
            <a:solidFill>
              <a:srgbClr val="59D0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33"/>
          <p:cNvGrpSpPr/>
          <p:nvPr/>
        </p:nvGrpSpPr>
        <p:grpSpPr>
          <a:xfrm>
            <a:off x="2672413" y="1687995"/>
            <a:ext cx="574550" cy="883745"/>
            <a:chOff x="3365973" y="803668"/>
            <a:chExt cx="1361492" cy="2094182"/>
          </a:xfrm>
        </p:grpSpPr>
        <p:sp>
          <p:nvSpPr>
            <p:cNvPr id="704" name="Google Shape;704;p33"/>
            <p:cNvSpPr/>
            <p:nvPr/>
          </p:nvSpPr>
          <p:spPr>
            <a:xfrm>
              <a:off x="3365973" y="803668"/>
              <a:ext cx="1361492" cy="1768081"/>
            </a:xfrm>
            <a:custGeom>
              <a:rect b="b" l="l" r="r" t="t"/>
              <a:pathLst>
                <a:path extrusionOk="0" h="3697" w="2847">
                  <a:moveTo>
                    <a:pt x="1402" y="290"/>
                  </a:moveTo>
                  <a:cubicBezTo>
                    <a:pt x="1667" y="290"/>
                    <a:pt x="1936" y="387"/>
                    <a:pt x="2157" y="604"/>
                  </a:cubicBezTo>
                  <a:cubicBezTo>
                    <a:pt x="2847" y="1294"/>
                    <a:pt x="2354" y="2465"/>
                    <a:pt x="1393" y="2465"/>
                  </a:cubicBezTo>
                  <a:cubicBezTo>
                    <a:pt x="789" y="2465"/>
                    <a:pt x="296" y="1984"/>
                    <a:pt x="296" y="1393"/>
                  </a:cubicBezTo>
                  <a:cubicBezTo>
                    <a:pt x="296" y="730"/>
                    <a:pt x="838" y="290"/>
                    <a:pt x="1402" y="290"/>
                  </a:cubicBezTo>
                  <a:close/>
                  <a:moveTo>
                    <a:pt x="1380" y="0"/>
                  </a:moveTo>
                  <a:cubicBezTo>
                    <a:pt x="617" y="0"/>
                    <a:pt x="1" y="641"/>
                    <a:pt x="25" y="1405"/>
                  </a:cubicBezTo>
                  <a:cubicBezTo>
                    <a:pt x="25" y="2452"/>
                    <a:pt x="1220" y="3561"/>
                    <a:pt x="1368" y="3697"/>
                  </a:cubicBezTo>
                  <a:lnTo>
                    <a:pt x="1405" y="3697"/>
                  </a:lnTo>
                  <a:cubicBezTo>
                    <a:pt x="1565" y="3549"/>
                    <a:pt x="2748" y="2502"/>
                    <a:pt x="2748" y="1405"/>
                  </a:cubicBezTo>
                  <a:cubicBezTo>
                    <a:pt x="2773" y="641"/>
                    <a:pt x="2157" y="0"/>
                    <a:pt x="1380" y="0"/>
                  </a:cubicBezTo>
                  <a:close/>
                </a:path>
              </a:pathLst>
            </a:cu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3864295" y="2571750"/>
              <a:ext cx="326100" cy="326100"/>
            </a:xfrm>
            <a:prstGeom prst="donut">
              <a:avLst>
                <a:gd fmla="val 25000" name="adj"/>
              </a:avLst>
            </a:prstGeom>
            <a:solidFill>
              <a:srgbClr val="3FB3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33"/>
          <p:cNvGrpSpPr/>
          <p:nvPr/>
        </p:nvGrpSpPr>
        <p:grpSpPr>
          <a:xfrm>
            <a:off x="4399195" y="1688010"/>
            <a:ext cx="335085" cy="323404"/>
            <a:chOff x="3857225" y="238125"/>
            <a:chExt cx="500575" cy="483125"/>
          </a:xfrm>
        </p:grpSpPr>
        <p:sp>
          <p:nvSpPr>
            <p:cNvPr id="707" name="Google Shape;707;p33"/>
            <p:cNvSpPr/>
            <p:nvPr/>
          </p:nvSpPr>
          <p:spPr>
            <a:xfrm>
              <a:off x="3857225" y="238125"/>
              <a:ext cx="500575" cy="483125"/>
            </a:xfrm>
            <a:custGeom>
              <a:rect b="b" l="l" r="r" t="t"/>
              <a:pathLst>
                <a:path extrusionOk="0" h="19325" w="20023">
                  <a:moveTo>
                    <a:pt x="15671" y="3398"/>
                  </a:moveTo>
                  <a:cubicBezTo>
                    <a:pt x="15707" y="3398"/>
                    <a:pt x="15744" y="3402"/>
                    <a:pt x="15780" y="3409"/>
                  </a:cubicBezTo>
                  <a:lnTo>
                    <a:pt x="15801" y="3415"/>
                  </a:lnTo>
                  <a:cubicBezTo>
                    <a:pt x="15814" y="3415"/>
                    <a:pt x="15823" y="3418"/>
                    <a:pt x="15835" y="3421"/>
                  </a:cubicBezTo>
                  <a:cubicBezTo>
                    <a:pt x="15844" y="3424"/>
                    <a:pt x="15856" y="3430"/>
                    <a:pt x="15868" y="3433"/>
                  </a:cubicBezTo>
                  <a:lnTo>
                    <a:pt x="15886" y="3439"/>
                  </a:lnTo>
                  <a:cubicBezTo>
                    <a:pt x="15892" y="3442"/>
                    <a:pt x="15898" y="3445"/>
                    <a:pt x="15904" y="3448"/>
                  </a:cubicBezTo>
                  <a:cubicBezTo>
                    <a:pt x="15922" y="3457"/>
                    <a:pt x="15943" y="3466"/>
                    <a:pt x="15964" y="3478"/>
                  </a:cubicBezTo>
                  <a:cubicBezTo>
                    <a:pt x="15986" y="3494"/>
                    <a:pt x="16010" y="3509"/>
                    <a:pt x="16031" y="3524"/>
                  </a:cubicBezTo>
                  <a:cubicBezTo>
                    <a:pt x="16046" y="3536"/>
                    <a:pt x="16058" y="3551"/>
                    <a:pt x="16073" y="3563"/>
                  </a:cubicBezTo>
                  <a:cubicBezTo>
                    <a:pt x="16085" y="3575"/>
                    <a:pt x="16100" y="3590"/>
                    <a:pt x="16112" y="3605"/>
                  </a:cubicBezTo>
                  <a:cubicBezTo>
                    <a:pt x="16294" y="3829"/>
                    <a:pt x="16279" y="4158"/>
                    <a:pt x="16073" y="4363"/>
                  </a:cubicBezTo>
                  <a:lnTo>
                    <a:pt x="13054" y="7383"/>
                  </a:lnTo>
                  <a:cubicBezTo>
                    <a:pt x="12939" y="7232"/>
                    <a:pt x="12815" y="7090"/>
                    <a:pt x="12682" y="6954"/>
                  </a:cubicBezTo>
                  <a:cubicBezTo>
                    <a:pt x="12546" y="6821"/>
                    <a:pt x="12405" y="6697"/>
                    <a:pt x="12254" y="6582"/>
                  </a:cubicBezTo>
                  <a:lnTo>
                    <a:pt x="15273" y="3563"/>
                  </a:lnTo>
                  <a:cubicBezTo>
                    <a:pt x="15380" y="3456"/>
                    <a:pt x="15523" y="3398"/>
                    <a:pt x="15671" y="3398"/>
                  </a:cubicBezTo>
                  <a:close/>
                  <a:moveTo>
                    <a:pt x="9887" y="9183"/>
                  </a:moveTo>
                  <a:cubicBezTo>
                    <a:pt x="10031" y="9183"/>
                    <a:pt x="10176" y="9238"/>
                    <a:pt x="10288" y="9348"/>
                  </a:cubicBezTo>
                  <a:cubicBezTo>
                    <a:pt x="10511" y="9575"/>
                    <a:pt x="10508" y="9937"/>
                    <a:pt x="10279" y="10157"/>
                  </a:cubicBezTo>
                  <a:cubicBezTo>
                    <a:pt x="10169" y="10268"/>
                    <a:pt x="10024" y="10323"/>
                    <a:pt x="9879" y="10323"/>
                  </a:cubicBezTo>
                  <a:cubicBezTo>
                    <a:pt x="9734" y="10323"/>
                    <a:pt x="9589" y="10268"/>
                    <a:pt x="9479" y="10157"/>
                  </a:cubicBezTo>
                  <a:cubicBezTo>
                    <a:pt x="9258" y="9937"/>
                    <a:pt x="9258" y="9578"/>
                    <a:pt x="9479" y="9357"/>
                  </a:cubicBezTo>
                  <a:cubicBezTo>
                    <a:pt x="9590" y="9241"/>
                    <a:pt x="9739" y="9183"/>
                    <a:pt x="9887" y="9183"/>
                  </a:cubicBezTo>
                  <a:close/>
                  <a:moveTo>
                    <a:pt x="15746" y="1062"/>
                  </a:moveTo>
                  <a:cubicBezTo>
                    <a:pt x="16469" y="1062"/>
                    <a:pt x="17193" y="1337"/>
                    <a:pt x="17746" y="1890"/>
                  </a:cubicBezTo>
                  <a:cubicBezTo>
                    <a:pt x="18878" y="3022"/>
                    <a:pt x="18845" y="4870"/>
                    <a:pt x="17673" y="5963"/>
                  </a:cubicBezTo>
                  <a:lnTo>
                    <a:pt x="11879" y="11758"/>
                  </a:lnTo>
                  <a:cubicBezTo>
                    <a:pt x="11337" y="12300"/>
                    <a:pt x="10612" y="12586"/>
                    <a:pt x="9878" y="12586"/>
                  </a:cubicBezTo>
                  <a:cubicBezTo>
                    <a:pt x="9472" y="12586"/>
                    <a:pt x="9062" y="12499"/>
                    <a:pt x="8679" y="12319"/>
                  </a:cubicBezTo>
                  <a:lnTo>
                    <a:pt x="8663" y="12313"/>
                  </a:lnTo>
                  <a:cubicBezTo>
                    <a:pt x="8198" y="12093"/>
                    <a:pt x="7803" y="11746"/>
                    <a:pt x="7516" y="11317"/>
                  </a:cubicBezTo>
                  <a:lnTo>
                    <a:pt x="8346" y="10487"/>
                  </a:lnTo>
                  <a:cubicBezTo>
                    <a:pt x="8645" y="11113"/>
                    <a:pt x="9259" y="11453"/>
                    <a:pt x="9883" y="11453"/>
                  </a:cubicBezTo>
                  <a:cubicBezTo>
                    <a:pt x="10311" y="11453"/>
                    <a:pt x="10744" y="11293"/>
                    <a:pt x="11082" y="10955"/>
                  </a:cubicBezTo>
                  <a:lnTo>
                    <a:pt x="16873" y="5160"/>
                  </a:lnTo>
                  <a:cubicBezTo>
                    <a:pt x="17541" y="4514"/>
                    <a:pt x="17562" y="3448"/>
                    <a:pt x="16922" y="2775"/>
                  </a:cubicBezTo>
                  <a:cubicBezTo>
                    <a:pt x="16588" y="2423"/>
                    <a:pt x="16140" y="2245"/>
                    <a:pt x="15690" y="2245"/>
                  </a:cubicBezTo>
                  <a:cubicBezTo>
                    <a:pt x="15275" y="2245"/>
                    <a:pt x="14860" y="2395"/>
                    <a:pt x="14533" y="2699"/>
                  </a:cubicBezTo>
                  <a:cubicBezTo>
                    <a:pt x="14512" y="2718"/>
                    <a:pt x="14491" y="2739"/>
                    <a:pt x="14470" y="2760"/>
                  </a:cubicBezTo>
                  <a:lnTo>
                    <a:pt x="11212" y="6021"/>
                  </a:lnTo>
                  <a:cubicBezTo>
                    <a:pt x="10783" y="5867"/>
                    <a:pt x="10333" y="5791"/>
                    <a:pt x="9877" y="5791"/>
                  </a:cubicBezTo>
                  <a:lnTo>
                    <a:pt x="9838" y="5791"/>
                  </a:lnTo>
                  <a:lnTo>
                    <a:pt x="13673" y="1963"/>
                  </a:lnTo>
                  <a:cubicBezTo>
                    <a:pt x="14232" y="1363"/>
                    <a:pt x="14988" y="1062"/>
                    <a:pt x="15746" y="1062"/>
                  </a:cubicBezTo>
                  <a:close/>
                  <a:moveTo>
                    <a:pt x="6707" y="12129"/>
                  </a:moveTo>
                  <a:cubicBezTo>
                    <a:pt x="6819" y="12283"/>
                    <a:pt x="6942" y="12425"/>
                    <a:pt x="7078" y="12558"/>
                  </a:cubicBezTo>
                  <a:cubicBezTo>
                    <a:pt x="7211" y="12694"/>
                    <a:pt x="7353" y="12818"/>
                    <a:pt x="7507" y="12932"/>
                  </a:cubicBezTo>
                  <a:lnTo>
                    <a:pt x="4675" y="15762"/>
                  </a:lnTo>
                  <a:cubicBezTo>
                    <a:pt x="4565" y="15872"/>
                    <a:pt x="4420" y="15927"/>
                    <a:pt x="4275" y="15927"/>
                  </a:cubicBezTo>
                  <a:cubicBezTo>
                    <a:pt x="4130" y="15927"/>
                    <a:pt x="3985" y="15872"/>
                    <a:pt x="3875" y="15762"/>
                  </a:cubicBezTo>
                  <a:cubicBezTo>
                    <a:pt x="3654" y="15541"/>
                    <a:pt x="3654" y="15182"/>
                    <a:pt x="3875" y="14961"/>
                  </a:cubicBezTo>
                  <a:lnTo>
                    <a:pt x="6707" y="12129"/>
                  </a:lnTo>
                  <a:close/>
                  <a:moveTo>
                    <a:pt x="9884" y="6926"/>
                  </a:moveTo>
                  <a:cubicBezTo>
                    <a:pt x="10290" y="6926"/>
                    <a:pt x="10698" y="7013"/>
                    <a:pt x="11082" y="7192"/>
                  </a:cubicBezTo>
                  <a:lnTo>
                    <a:pt x="11094" y="7198"/>
                  </a:lnTo>
                  <a:cubicBezTo>
                    <a:pt x="11562" y="7422"/>
                    <a:pt x="11958" y="7766"/>
                    <a:pt x="12242" y="8198"/>
                  </a:cubicBezTo>
                  <a:lnTo>
                    <a:pt x="11411" y="9028"/>
                  </a:lnTo>
                  <a:cubicBezTo>
                    <a:pt x="11112" y="8400"/>
                    <a:pt x="10499" y="8061"/>
                    <a:pt x="9877" y="8061"/>
                  </a:cubicBezTo>
                  <a:cubicBezTo>
                    <a:pt x="9448" y="8061"/>
                    <a:pt x="9016" y="8222"/>
                    <a:pt x="8679" y="8560"/>
                  </a:cubicBezTo>
                  <a:lnTo>
                    <a:pt x="3074" y="14161"/>
                  </a:lnTo>
                  <a:cubicBezTo>
                    <a:pt x="2410" y="14822"/>
                    <a:pt x="2410" y="15900"/>
                    <a:pt x="3074" y="16562"/>
                  </a:cubicBezTo>
                  <a:cubicBezTo>
                    <a:pt x="3405" y="16894"/>
                    <a:pt x="3840" y="17060"/>
                    <a:pt x="4275" y="17060"/>
                  </a:cubicBezTo>
                  <a:cubicBezTo>
                    <a:pt x="4710" y="17060"/>
                    <a:pt x="5144" y="16894"/>
                    <a:pt x="5475" y="16562"/>
                  </a:cubicBezTo>
                  <a:lnTo>
                    <a:pt x="8546" y="13491"/>
                  </a:lnTo>
                  <a:cubicBezTo>
                    <a:pt x="8974" y="13642"/>
                    <a:pt x="9424" y="13720"/>
                    <a:pt x="9880" y="13720"/>
                  </a:cubicBezTo>
                  <a:lnTo>
                    <a:pt x="9920" y="13720"/>
                  </a:lnTo>
                  <a:lnTo>
                    <a:pt x="6275" y="17362"/>
                  </a:lnTo>
                  <a:cubicBezTo>
                    <a:pt x="5716" y="17961"/>
                    <a:pt x="4960" y="18262"/>
                    <a:pt x="4202" y="18262"/>
                  </a:cubicBezTo>
                  <a:cubicBezTo>
                    <a:pt x="3479" y="18262"/>
                    <a:pt x="2755" y="17987"/>
                    <a:pt x="2202" y="17434"/>
                  </a:cubicBezTo>
                  <a:cubicBezTo>
                    <a:pt x="1070" y="16302"/>
                    <a:pt x="1103" y="14454"/>
                    <a:pt x="2274" y="13361"/>
                  </a:cubicBezTo>
                  <a:lnTo>
                    <a:pt x="7878" y="7757"/>
                  </a:lnTo>
                  <a:cubicBezTo>
                    <a:pt x="8422" y="7214"/>
                    <a:pt x="9147" y="6926"/>
                    <a:pt x="9884" y="6926"/>
                  </a:cubicBezTo>
                  <a:close/>
                  <a:moveTo>
                    <a:pt x="15673" y="1"/>
                  </a:moveTo>
                  <a:cubicBezTo>
                    <a:pt x="14659" y="1"/>
                    <a:pt x="13644" y="388"/>
                    <a:pt x="12870" y="1162"/>
                  </a:cubicBezTo>
                  <a:lnTo>
                    <a:pt x="7078" y="6957"/>
                  </a:lnTo>
                  <a:lnTo>
                    <a:pt x="1471" y="12561"/>
                  </a:lnTo>
                  <a:cubicBezTo>
                    <a:pt x="339" y="13693"/>
                    <a:pt x="1" y="15399"/>
                    <a:pt x="614" y="16879"/>
                  </a:cubicBezTo>
                  <a:cubicBezTo>
                    <a:pt x="1230" y="18358"/>
                    <a:pt x="2673" y="19324"/>
                    <a:pt x="4276" y="19324"/>
                  </a:cubicBezTo>
                  <a:cubicBezTo>
                    <a:pt x="4280" y="19325"/>
                    <a:pt x="4284" y="19325"/>
                    <a:pt x="4288" y="19325"/>
                  </a:cubicBezTo>
                  <a:cubicBezTo>
                    <a:pt x="5334" y="19325"/>
                    <a:pt x="6338" y="18908"/>
                    <a:pt x="7078" y="18165"/>
                  </a:cubicBezTo>
                  <a:lnTo>
                    <a:pt x="12682" y="12561"/>
                  </a:lnTo>
                  <a:lnTo>
                    <a:pt x="18477" y="6767"/>
                  </a:lnTo>
                  <a:cubicBezTo>
                    <a:pt x="20023" y="5221"/>
                    <a:pt x="20023" y="2711"/>
                    <a:pt x="18477" y="1162"/>
                  </a:cubicBezTo>
                  <a:cubicBezTo>
                    <a:pt x="17702" y="388"/>
                    <a:pt x="16688" y="1"/>
                    <a:pt x="15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4208775" y="588000"/>
              <a:ext cx="71125" cy="68350"/>
            </a:xfrm>
            <a:custGeom>
              <a:rect b="b" l="l" r="r" t="t"/>
              <a:pathLst>
                <a:path extrusionOk="0" h="2734" w="2845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0" y="387"/>
                    <a:pt x="0" y="746"/>
                    <a:pt x="221" y="966"/>
                  </a:cubicBezTo>
                  <a:lnTo>
                    <a:pt x="1821" y="2567"/>
                  </a:lnTo>
                  <a:cubicBezTo>
                    <a:pt x="1933" y="2677"/>
                    <a:pt x="2079" y="2733"/>
                    <a:pt x="2224" y="2733"/>
                  </a:cubicBezTo>
                  <a:cubicBezTo>
                    <a:pt x="2368" y="2733"/>
                    <a:pt x="2513" y="2678"/>
                    <a:pt x="2624" y="2567"/>
                  </a:cubicBezTo>
                  <a:cubicBezTo>
                    <a:pt x="2845" y="2346"/>
                    <a:pt x="2845" y="1987"/>
                    <a:pt x="2624" y="1767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4228400" y="527925"/>
              <a:ext cx="91050" cy="48400"/>
            </a:xfrm>
            <a:custGeom>
              <a:rect b="b" l="l" r="r" t="t"/>
              <a:pathLst>
                <a:path extrusionOk="0" h="1936" w="3642">
                  <a:moveTo>
                    <a:pt x="636" y="0"/>
                  </a:moveTo>
                  <a:cubicBezTo>
                    <a:pt x="400" y="0"/>
                    <a:pt x="180" y="150"/>
                    <a:pt x="100" y="389"/>
                  </a:cubicBezTo>
                  <a:cubicBezTo>
                    <a:pt x="0" y="685"/>
                    <a:pt x="160" y="1005"/>
                    <a:pt x="459" y="1105"/>
                  </a:cubicBezTo>
                  <a:lnTo>
                    <a:pt x="2860" y="1905"/>
                  </a:lnTo>
                  <a:cubicBezTo>
                    <a:pt x="2917" y="1923"/>
                    <a:pt x="2977" y="1935"/>
                    <a:pt x="3038" y="1935"/>
                  </a:cubicBezTo>
                  <a:cubicBezTo>
                    <a:pt x="3316" y="1932"/>
                    <a:pt x="3554" y="1733"/>
                    <a:pt x="3596" y="1458"/>
                  </a:cubicBezTo>
                  <a:cubicBezTo>
                    <a:pt x="3642" y="1183"/>
                    <a:pt x="3482" y="918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5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4148300" y="608000"/>
              <a:ext cx="52050" cy="88600"/>
            </a:xfrm>
            <a:custGeom>
              <a:rect b="b" l="l" r="r" t="t"/>
              <a:pathLst>
                <a:path extrusionOk="0" h="3544" w="2082">
                  <a:moveTo>
                    <a:pt x="639" y="1"/>
                  </a:moveTo>
                  <a:cubicBezTo>
                    <a:pt x="580" y="1"/>
                    <a:pt x="519" y="10"/>
                    <a:pt x="460" y="31"/>
                  </a:cubicBezTo>
                  <a:cubicBezTo>
                    <a:pt x="161" y="127"/>
                    <a:pt x="1" y="450"/>
                    <a:pt x="100" y="746"/>
                  </a:cubicBezTo>
                  <a:lnTo>
                    <a:pt x="903" y="3150"/>
                  </a:lnTo>
                  <a:cubicBezTo>
                    <a:pt x="979" y="3390"/>
                    <a:pt x="1202" y="3544"/>
                    <a:pt x="1441" y="3544"/>
                  </a:cubicBezTo>
                  <a:cubicBezTo>
                    <a:pt x="1500" y="3544"/>
                    <a:pt x="1560" y="3535"/>
                    <a:pt x="1619" y="3515"/>
                  </a:cubicBezTo>
                  <a:cubicBezTo>
                    <a:pt x="1921" y="3415"/>
                    <a:pt x="2081" y="3089"/>
                    <a:pt x="1975" y="2790"/>
                  </a:cubicBezTo>
                  <a:lnTo>
                    <a:pt x="1175" y="390"/>
                  </a:lnTo>
                  <a:cubicBezTo>
                    <a:pt x="1096" y="151"/>
                    <a:pt x="875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3928725" y="307900"/>
              <a:ext cx="71200" cy="68375"/>
            </a:xfrm>
            <a:custGeom>
              <a:rect b="b" l="l" r="r" t="t"/>
              <a:pathLst>
                <a:path extrusionOk="0" h="2735" w="2848">
                  <a:moveTo>
                    <a:pt x="620" y="1"/>
                  </a:moveTo>
                  <a:cubicBezTo>
                    <a:pt x="475" y="1"/>
                    <a:pt x="330" y="57"/>
                    <a:pt x="221" y="168"/>
                  </a:cubicBezTo>
                  <a:cubicBezTo>
                    <a:pt x="3" y="385"/>
                    <a:pt x="0" y="739"/>
                    <a:pt x="214" y="962"/>
                  </a:cubicBezTo>
                  <a:lnTo>
                    <a:pt x="1815" y="2562"/>
                  </a:lnTo>
                  <a:cubicBezTo>
                    <a:pt x="1926" y="2677"/>
                    <a:pt x="2074" y="2734"/>
                    <a:pt x="2222" y="2734"/>
                  </a:cubicBezTo>
                  <a:cubicBezTo>
                    <a:pt x="2367" y="2734"/>
                    <a:pt x="2512" y="2679"/>
                    <a:pt x="2624" y="2569"/>
                  </a:cubicBezTo>
                  <a:cubicBezTo>
                    <a:pt x="2847" y="2345"/>
                    <a:pt x="2844" y="1983"/>
                    <a:pt x="2615" y="1762"/>
                  </a:cubicBezTo>
                  <a:lnTo>
                    <a:pt x="1015" y="162"/>
                  </a:lnTo>
                  <a:cubicBezTo>
                    <a:pt x="904" y="54"/>
                    <a:pt x="762" y="1"/>
                    <a:pt x="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4008200" y="267675"/>
              <a:ext cx="51875" cy="88450"/>
            </a:xfrm>
            <a:custGeom>
              <a:rect b="b" l="l" r="r" t="t"/>
              <a:pathLst>
                <a:path extrusionOk="0" h="3538" w="2075">
                  <a:moveTo>
                    <a:pt x="636" y="1"/>
                  </a:moveTo>
                  <a:cubicBezTo>
                    <a:pt x="577" y="1"/>
                    <a:pt x="518" y="10"/>
                    <a:pt x="460" y="29"/>
                  </a:cubicBezTo>
                  <a:cubicBezTo>
                    <a:pt x="161" y="128"/>
                    <a:pt x="1" y="449"/>
                    <a:pt x="100" y="747"/>
                  </a:cubicBezTo>
                  <a:lnTo>
                    <a:pt x="900" y="3151"/>
                  </a:lnTo>
                  <a:cubicBezTo>
                    <a:pt x="979" y="3380"/>
                    <a:pt x="1193" y="3537"/>
                    <a:pt x="1438" y="3537"/>
                  </a:cubicBezTo>
                  <a:cubicBezTo>
                    <a:pt x="1498" y="3534"/>
                    <a:pt x="1559" y="3525"/>
                    <a:pt x="1619" y="3507"/>
                  </a:cubicBezTo>
                  <a:cubicBezTo>
                    <a:pt x="1915" y="3408"/>
                    <a:pt x="2075" y="3088"/>
                    <a:pt x="1975" y="2789"/>
                  </a:cubicBezTo>
                  <a:lnTo>
                    <a:pt x="1175" y="388"/>
                  </a:lnTo>
                  <a:cubicBezTo>
                    <a:pt x="1095" y="151"/>
                    <a:pt x="873" y="1"/>
                    <a:pt x="6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3" name="Google Shape;713;p33"/>
            <p:cNvSpPr/>
            <p:nvPr/>
          </p:nvSpPr>
          <p:spPr>
            <a:xfrm>
              <a:off x="3888100" y="387825"/>
              <a:ext cx="91675" cy="48300"/>
            </a:xfrm>
            <a:custGeom>
              <a:rect b="b" l="l" r="r" t="t"/>
              <a:pathLst>
                <a:path extrusionOk="0" h="1932" w="3667">
                  <a:moveTo>
                    <a:pt x="636" y="0"/>
                  </a:moveTo>
                  <a:cubicBezTo>
                    <a:pt x="400" y="0"/>
                    <a:pt x="180" y="150"/>
                    <a:pt x="100" y="386"/>
                  </a:cubicBezTo>
                  <a:cubicBezTo>
                    <a:pt x="1" y="685"/>
                    <a:pt x="161" y="1005"/>
                    <a:pt x="460" y="1105"/>
                  </a:cubicBezTo>
                  <a:lnTo>
                    <a:pt x="2860" y="1905"/>
                  </a:lnTo>
                  <a:cubicBezTo>
                    <a:pt x="2917" y="1923"/>
                    <a:pt x="2975" y="1932"/>
                    <a:pt x="3032" y="1932"/>
                  </a:cubicBezTo>
                  <a:cubicBezTo>
                    <a:pt x="3270" y="1932"/>
                    <a:pt x="3492" y="1781"/>
                    <a:pt x="3570" y="1543"/>
                  </a:cubicBezTo>
                  <a:cubicBezTo>
                    <a:pt x="3666" y="1250"/>
                    <a:pt x="3512" y="933"/>
                    <a:pt x="3219" y="830"/>
                  </a:cubicBezTo>
                  <a:lnTo>
                    <a:pt x="816" y="30"/>
                  </a:lnTo>
                  <a:cubicBezTo>
                    <a:pt x="756" y="10"/>
                    <a:pt x="696" y="0"/>
                    <a:pt x="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14" name="Google Shape;714;p33"/>
          <p:cNvGrpSpPr/>
          <p:nvPr/>
        </p:nvGrpSpPr>
        <p:grpSpPr>
          <a:xfrm>
            <a:off x="1190936" y="1811769"/>
            <a:ext cx="323404" cy="323404"/>
            <a:chOff x="2676100" y="832575"/>
            <a:chExt cx="483125" cy="483125"/>
          </a:xfrm>
        </p:grpSpPr>
        <p:sp>
          <p:nvSpPr>
            <p:cNvPr id="715" name="Google Shape;715;p33"/>
            <p:cNvSpPr/>
            <p:nvPr/>
          </p:nvSpPr>
          <p:spPr>
            <a:xfrm>
              <a:off x="2676100" y="832575"/>
              <a:ext cx="483125" cy="483125"/>
            </a:xfrm>
            <a:custGeom>
              <a:rect b="b" l="l" r="r" t="t"/>
              <a:pathLst>
                <a:path extrusionOk="0" h="19325" w="19325">
                  <a:moveTo>
                    <a:pt x="10351" y="1132"/>
                  </a:moveTo>
                  <a:lnTo>
                    <a:pt x="10562" y="2008"/>
                  </a:lnTo>
                  <a:cubicBezTo>
                    <a:pt x="10614" y="2226"/>
                    <a:pt x="10789" y="2392"/>
                    <a:pt x="11009" y="2434"/>
                  </a:cubicBezTo>
                  <a:cubicBezTo>
                    <a:pt x="12021" y="2618"/>
                    <a:pt x="12981" y="3014"/>
                    <a:pt x="13826" y="3596"/>
                  </a:cubicBezTo>
                  <a:cubicBezTo>
                    <a:pt x="13922" y="3663"/>
                    <a:pt x="14033" y="3696"/>
                    <a:pt x="14146" y="3696"/>
                  </a:cubicBezTo>
                  <a:cubicBezTo>
                    <a:pt x="14247" y="3696"/>
                    <a:pt x="14349" y="3669"/>
                    <a:pt x="14439" y="3614"/>
                  </a:cubicBezTo>
                  <a:lnTo>
                    <a:pt x="15179" y="3171"/>
                  </a:lnTo>
                  <a:lnTo>
                    <a:pt x="16154" y="4146"/>
                  </a:lnTo>
                  <a:lnTo>
                    <a:pt x="15711" y="4889"/>
                  </a:lnTo>
                  <a:cubicBezTo>
                    <a:pt x="15596" y="5079"/>
                    <a:pt x="15602" y="5317"/>
                    <a:pt x="15729" y="5499"/>
                  </a:cubicBezTo>
                  <a:cubicBezTo>
                    <a:pt x="16311" y="6344"/>
                    <a:pt x="16707" y="7304"/>
                    <a:pt x="16891" y="8316"/>
                  </a:cubicBezTo>
                  <a:cubicBezTo>
                    <a:pt x="16933" y="8536"/>
                    <a:pt x="17100" y="8711"/>
                    <a:pt x="17317" y="8763"/>
                  </a:cubicBezTo>
                  <a:lnTo>
                    <a:pt x="18193" y="8974"/>
                  </a:lnTo>
                  <a:lnTo>
                    <a:pt x="18193" y="10351"/>
                  </a:lnTo>
                  <a:lnTo>
                    <a:pt x="17317" y="10562"/>
                  </a:lnTo>
                  <a:cubicBezTo>
                    <a:pt x="17100" y="10614"/>
                    <a:pt x="16933" y="10789"/>
                    <a:pt x="16894" y="11009"/>
                  </a:cubicBezTo>
                  <a:cubicBezTo>
                    <a:pt x="16710" y="12021"/>
                    <a:pt x="16311" y="12981"/>
                    <a:pt x="15729" y="13826"/>
                  </a:cubicBezTo>
                  <a:cubicBezTo>
                    <a:pt x="15605" y="14007"/>
                    <a:pt x="15596" y="14246"/>
                    <a:pt x="15711" y="14436"/>
                  </a:cubicBezTo>
                  <a:lnTo>
                    <a:pt x="16154" y="15179"/>
                  </a:lnTo>
                  <a:lnTo>
                    <a:pt x="15179" y="16154"/>
                  </a:lnTo>
                  <a:lnTo>
                    <a:pt x="14439" y="15710"/>
                  </a:lnTo>
                  <a:cubicBezTo>
                    <a:pt x="14349" y="15656"/>
                    <a:pt x="14247" y="15629"/>
                    <a:pt x="14146" y="15629"/>
                  </a:cubicBezTo>
                  <a:cubicBezTo>
                    <a:pt x="14033" y="15629"/>
                    <a:pt x="13922" y="15662"/>
                    <a:pt x="13826" y="15729"/>
                  </a:cubicBezTo>
                  <a:cubicBezTo>
                    <a:pt x="12981" y="16311"/>
                    <a:pt x="12021" y="16707"/>
                    <a:pt x="11009" y="16891"/>
                  </a:cubicBezTo>
                  <a:cubicBezTo>
                    <a:pt x="10789" y="16933"/>
                    <a:pt x="10614" y="17099"/>
                    <a:pt x="10562" y="17317"/>
                  </a:cubicBezTo>
                  <a:lnTo>
                    <a:pt x="10351" y="18192"/>
                  </a:lnTo>
                  <a:lnTo>
                    <a:pt x="8974" y="18192"/>
                  </a:lnTo>
                  <a:lnTo>
                    <a:pt x="8763" y="17317"/>
                  </a:lnTo>
                  <a:cubicBezTo>
                    <a:pt x="8712" y="17099"/>
                    <a:pt x="8536" y="16933"/>
                    <a:pt x="8316" y="16891"/>
                  </a:cubicBezTo>
                  <a:cubicBezTo>
                    <a:pt x="7304" y="16707"/>
                    <a:pt x="6344" y="16311"/>
                    <a:pt x="5499" y="15729"/>
                  </a:cubicBezTo>
                  <a:cubicBezTo>
                    <a:pt x="5404" y="15662"/>
                    <a:pt x="5293" y="15629"/>
                    <a:pt x="5181" y="15629"/>
                  </a:cubicBezTo>
                  <a:cubicBezTo>
                    <a:pt x="5081" y="15629"/>
                    <a:pt x="4979" y="15656"/>
                    <a:pt x="4889" y="15710"/>
                  </a:cubicBezTo>
                  <a:lnTo>
                    <a:pt x="4146" y="16154"/>
                  </a:lnTo>
                  <a:lnTo>
                    <a:pt x="3171" y="15179"/>
                  </a:lnTo>
                  <a:lnTo>
                    <a:pt x="3615" y="14436"/>
                  </a:lnTo>
                  <a:cubicBezTo>
                    <a:pt x="3729" y="14246"/>
                    <a:pt x="3723" y="14007"/>
                    <a:pt x="3597" y="13826"/>
                  </a:cubicBezTo>
                  <a:cubicBezTo>
                    <a:pt x="3014" y="12981"/>
                    <a:pt x="2618" y="12021"/>
                    <a:pt x="2434" y="11009"/>
                  </a:cubicBezTo>
                  <a:cubicBezTo>
                    <a:pt x="2392" y="10789"/>
                    <a:pt x="2226" y="10614"/>
                    <a:pt x="2011" y="10562"/>
                  </a:cubicBezTo>
                  <a:lnTo>
                    <a:pt x="1133" y="10351"/>
                  </a:lnTo>
                  <a:lnTo>
                    <a:pt x="1133" y="8974"/>
                  </a:lnTo>
                  <a:lnTo>
                    <a:pt x="2008" y="8763"/>
                  </a:lnTo>
                  <a:cubicBezTo>
                    <a:pt x="2226" y="8711"/>
                    <a:pt x="2392" y="8536"/>
                    <a:pt x="2431" y="8316"/>
                  </a:cubicBezTo>
                  <a:cubicBezTo>
                    <a:pt x="2615" y="7304"/>
                    <a:pt x="3014" y="6344"/>
                    <a:pt x="3597" y="5499"/>
                  </a:cubicBezTo>
                  <a:cubicBezTo>
                    <a:pt x="3720" y="5317"/>
                    <a:pt x="3729" y="5079"/>
                    <a:pt x="3615" y="4889"/>
                  </a:cubicBezTo>
                  <a:lnTo>
                    <a:pt x="3171" y="4146"/>
                  </a:lnTo>
                  <a:lnTo>
                    <a:pt x="4146" y="3171"/>
                  </a:lnTo>
                  <a:lnTo>
                    <a:pt x="4889" y="3614"/>
                  </a:lnTo>
                  <a:cubicBezTo>
                    <a:pt x="4979" y="3669"/>
                    <a:pt x="5081" y="3696"/>
                    <a:pt x="5181" y="3696"/>
                  </a:cubicBezTo>
                  <a:cubicBezTo>
                    <a:pt x="5293" y="3696"/>
                    <a:pt x="5404" y="3663"/>
                    <a:pt x="5499" y="3596"/>
                  </a:cubicBezTo>
                  <a:cubicBezTo>
                    <a:pt x="6344" y="3014"/>
                    <a:pt x="7304" y="2618"/>
                    <a:pt x="8316" y="2434"/>
                  </a:cubicBezTo>
                  <a:cubicBezTo>
                    <a:pt x="8536" y="2392"/>
                    <a:pt x="8712" y="2226"/>
                    <a:pt x="8763" y="2008"/>
                  </a:cubicBezTo>
                  <a:lnTo>
                    <a:pt x="8974" y="1132"/>
                  </a:lnTo>
                  <a:close/>
                  <a:moveTo>
                    <a:pt x="8530" y="0"/>
                  </a:moveTo>
                  <a:cubicBezTo>
                    <a:pt x="8268" y="0"/>
                    <a:pt x="8041" y="178"/>
                    <a:pt x="7981" y="432"/>
                  </a:cubicBezTo>
                  <a:lnTo>
                    <a:pt x="7748" y="1392"/>
                  </a:lnTo>
                  <a:cubicBezTo>
                    <a:pt x="6833" y="1604"/>
                    <a:pt x="5961" y="1963"/>
                    <a:pt x="5167" y="2461"/>
                  </a:cubicBezTo>
                  <a:lnTo>
                    <a:pt x="4348" y="1969"/>
                  </a:lnTo>
                  <a:cubicBezTo>
                    <a:pt x="4260" y="1915"/>
                    <a:pt x="4160" y="1889"/>
                    <a:pt x="4061" y="1889"/>
                  </a:cubicBezTo>
                  <a:cubicBezTo>
                    <a:pt x="3913" y="1889"/>
                    <a:pt x="3767" y="1946"/>
                    <a:pt x="3657" y="2056"/>
                  </a:cubicBezTo>
                  <a:lnTo>
                    <a:pt x="2057" y="3657"/>
                  </a:lnTo>
                  <a:cubicBezTo>
                    <a:pt x="1872" y="3841"/>
                    <a:pt x="1839" y="4125"/>
                    <a:pt x="1972" y="4348"/>
                  </a:cubicBezTo>
                  <a:lnTo>
                    <a:pt x="2461" y="5163"/>
                  </a:lnTo>
                  <a:cubicBezTo>
                    <a:pt x="1963" y="5958"/>
                    <a:pt x="1604" y="6830"/>
                    <a:pt x="1395" y="7745"/>
                  </a:cubicBezTo>
                  <a:lnTo>
                    <a:pt x="435" y="7978"/>
                  </a:lnTo>
                  <a:cubicBezTo>
                    <a:pt x="179" y="8041"/>
                    <a:pt x="0" y="8267"/>
                    <a:pt x="0" y="8530"/>
                  </a:cubicBezTo>
                  <a:lnTo>
                    <a:pt x="0" y="10795"/>
                  </a:lnTo>
                  <a:cubicBezTo>
                    <a:pt x="0" y="11057"/>
                    <a:pt x="179" y="11284"/>
                    <a:pt x="432" y="11344"/>
                  </a:cubicBezTo>
                  <a:lnTo>
                    <a:pt x="1392" y="11580"/>
                  </a:lnTo>
                  <a:cubicBezTo>
                    <a:pt x="1604" y="12492"/>
                    <a:pt x="1963" y="13364"/>
                    <a:pt x="2461" y="14158"/>
                  </a:cubicBezTo>
                  <a:lnTo>
                    <a:pt x="1969" y="14977"/>
                  </a:lnTo>
                  <a:cubicBezTo>
                    <a:pt x="1836" y="15200"/>
                    <a:pt x="1872" y="15484"/>
                    <a:pt x="2057" y="15668"/>
                  </a:cubicBezTo>
                  <a:lnTo>
                    <a:pt x="3657" y="17268"/>
                  </a:lnTo>
                  <a:cubicBezTo>
                    <a:pt x="3766" y="17378"/>
                    <a:pt x="3911" y="17435"/>
                    <a:pt x="4057" y="17435"/>
                  </a:cubicBezTo>
                  <a:cubicBezTo>
                    <a:pt x="4157" y="17435"/>
                    <a:pt x="4258" y="17408"/>
                    <a:pt x="4348" y="17353"/>
                  </a:cubicBezTo>
                  <a:lnTo>
                    <a:pt x="5164" y="16864"/>
                  </a:lnTo>
                  <a:cubicBezTo>
                    <a:pt x="5958" y="17362"/>
                    <a:pt x="6830" y="17721"/>
                    <a:pt x="7745" y="17930"/>
                  </a:cubicBezTo>
                  <a:lnTo>
                    <a:pt x="7978" y="18890"/>
                  </a:lnTo>
                  <a:cubicBezTo>
                    <a:pt x="8041" y="19147"/>
                    <a:pt x="8268" y="19325"/>
                    <a:pt x="8530" y="19325"/>
                  </a:cubicBezTo>
                  <a:lnTo>
                    <a:pt x="10795" y="19325"/>
                  </a:lnTo>
                  <a:cubicBezTo>
                    <a:pt x="11058" y="19325"/>
                    <a:pt x="11284" y="19147"/>
                    <a:pt x="11344" y="18893"/>
                  </a:cubicBezTo>
                  <a:lnTo>
                    <a:pt x="11577" y="17933"/>
                  </a:lnTo>
                  <a:cubicBezTo>
                    <a:pt x="12492" y="17721"/>
                    <a:pt x="13364" y="17362"/>
                    <a:pt x="14159" y="16864"/>
                  </a:cubicBezTo>
                  <a:lnTo>
                    <a:pt x="14977" y="17356"/>
                  </a:lnTo>
                  <a:cubicBezTo>
                    <a:pt x="15066" y="17410"/>
                    <a:pt x="15166" y="17436"/>
                    <a:pt x="15266" y="17436"/>
                  </a:cubicBezTo>
                  <a:cubicBezTo>
                    <a:pt x="15413" y="17436"/>
                    <a:pt x="15559" y="17379"/>
                    <a:pt x="15668" y="17271"/>
                  </a:cubicBezTo>
                  <a:lnTo>
                    <a:pt x="17269" y="15668"/>
                  </a:lnTo>
                  <a:cubicBezTo>
                    <a:pt x="17453" y="15484"/>
                    <a:pt x="17489" y="15200"/>
                    <a:pt x="17353" y="14977"/>
                  </a:cubicBezTo>
                  <a:lnTo>
                    <a:pt x="16864" y="14161"/>
                  </a:lnTo>
                  <a:cubicBezTo>
                    <a:pt x="17362" y="13367"/>
                    <a:pt x="17722" y="12495"/>
                    <a:pt x="17930" y="11580"/>
                  </a:cubicBezTo>
                  <a:lnTo>
                    <a:pt x="18890" y="11347"/>
                  </a:lnTo>
                  <a:cubicBezTo>
                    <a:pt x="19147" y="11284"/>
                    <a:pt x="19325" y="11057"/>
                    <a:pt x="19325" y="10795"/>
                  </a:cubicBezTo>
                  <a:lnTo>
                    <a:pt x="19325" y="8530"/>
                  </a:lnTo>
                  <a:cubicBezTo>
                    <a:pt x="19325" y="8267"/>
                    <a:pt x="19147" y="8041"/>
                    <a:pt x="18893" y="7981"/>
                  </a:cubicBezTo>
                  <a:lnTo>
                    <a:pt x="17933" y="7748"/>
                  </a:lnTo>
                  <a:cubicBezTo>
                    <a:pt x="17722" y="6833"/>
                    <a:pt x="17362" y="5961"/>
                    <a:pt x="16864" y="5166"/>
                  </a:cubicBezTo>
                  <a:lnTo>
                    <a:pt x="17356" y="4348"/>
                  </a:lnTo>
                  <a:cubicBezTo>
                    <a:pt x="17489" y="4128"/>
                    <a:pt x="17453" y="3841"/>
                    <a:pt x="17272" y="3657"/>
                  </a:cubicBezTo>
                  <a:lnTo>
                    <a:pt x="15668" y="2056"/>
                  </a:lnTo>
                  <a:cubicBezTo>
                    <a:pt x="15559" y="1947"/>
                    <a:pt x="15415" y="1890"/>
                    <a:pt x="15268" y="1890"/>
                  </a:cubicBezTo>
                  <a:cubicBezTo>
                    <a:pt x="15168" y="1890"/>
                    <a:pt x="15068" y="1917"/>
                    <a:pt x="14977" y="1972"/>
                  </a:cubicBezTo>
                  <a:lnTo>
                    <a:pt x="14162" y="2461"/>
                  </a:lnTo>
                  <a:cubicBezTo>
                    <a:pt x="13367" y="1963"/>
                    <a:pt x="12495" y="1604"/>
                    <a:pt x="11580" y="1395"/>
                  </a:cubicBezTo>
                  <a:lnTo>
                    <a:pt x="11347" y="435"/>
                  </a:lnTo>
                  <a:cubicBezTo>
                    <a:pt x="11284" y="178"/>
                    <a:pt x="11058" y="0"/>
                    <a:pt x="10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6" name="Google Shape;716;p33"/>
            <p:cNvSpPr/>
            <p:nvPr/>
          </p:nvSpPr>
          <p:spPr>
            <a:xfrm>
              <a:off x="2762000" y="918475"/>
              <a:ext cx="311400" cy="311400"/>
            </a:xfrm>
            <a:custGeom>
              <a:rect b="b" l="l" r="r" t="t"/>
              <a:pathLst>
                <a:path extrusionOk="0" h="12456" w="12456">
                  <a:moveTo>
                    <a:pt x="6227" y="1133"/>
                  </a:moveTo>
                  <a:cubicBezTo>
                    <a:pt x="9038" y="1133"/>
                    <a:pt x="11323" y="3418"/>
                    <a:pt x="11323" y="6226"/>
                  </a:cubicBezTo>
                  <a:cubicBezTo>
                    <a:pt x="11323" y="9038"/>
                    <a:pt x="9038" y="11323"/>
                    <a:pt x="6227" y="11323"/>
                  </a:cubicBezTo>
                  <a:cubicBezTo>
                    <a:pt x="3419" y="11323"/>
                    <a:pt x="1133" y="9038"/>
                    <a:pt x="1133" y="6226"/>
                  </a:cubicBezTo>
                  <a:cubicBezTo>
                    <a:pt x="1133" y="3418"/>
                    <a:pt x="3419" y="1133"/>
                    <a:pt x="6227" y="1133"/>
                  </a:cubicBezTo>
                  <a:close/>
                  <a:moveTo>
                    <a:pt x="6227" y="0"/>
                  </a:moveTo>
                  <a:cubicBezTo>
                    <a:pt x="2794" y="0"/>
                    <a:pt x="1" y="2793"/>
                    <a:pt x="1" y="6226"/>
                  </a:cubicBezTo>
                  <a:cubicBezTo>
                    <a:pt x="1" y="9663"/>
                    <a:pt x="2794" y="12456"/>
                    <a:pt x="6227" y="12456"/>
                  </a:cubicBezTo>
                  <a:cubicBezTo>
                    <a:pt x="9663" y="12456"/>
                    <a:pt x="12456" y="9663"/>
                    <a:pt x="12456" y="6226"/>
                  </a:cubicBezTo>
                  <a:cubicBezTo>
                    <a:pt x="12456" y="2793"/>
                    <a:pt x="9663" y="0"/>
                    <a:pt x="6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17" name="Google Shape;717;p33"/>
            <p:cNvSpPr/>
            <p:nvPr/>
          </p:nvSpPr>
          <p:spPr>
            <a:xfrm>
              <a:off x="2810775" y="975075"/>
              <a:ext cx="206025" cy="198150"/>
            </a:xfrm>
            <a:custGeom>
              <a:rect b="b" l="l" r="r" t="t"/>
              <a:pathLst>
                <a:path extrusionOk="0" h="7926" w="8241">
                  <a:moveTo>
                    <a:pt x="4275" y="1132"/>
                  </a:moveTo>
                  <a:cubicBezTo>
                    <a:pt x="4640" y="1132"/>
                    <a:pt x="5009" y="1203"/>
                    <a:pt x="5360" y="1348"/>
                  </a:cubicBezTo>
                  <a:cubicBezTo>
                    <a:pt x="6416" y="1785"/>
                    <a:pt x="7108" y="2818"/>
                    <a:pt x="7108" y="3962"/>
                  </a:cubicBezTo>
                  <a:cubicBezTo>
                    <a:pt x="7105" y="5527"/>
                    <a:pt x="5840" y="6792"/>
                    <a:pt x="4276" y="6795"/>
                  </a:cubicBezTo>
                  <a:cubicBezTo>
                    <a:pt x="3131" y="6795"/>
                    <a:pt x="2099" y="6103"/>
                    <a:pt x="1661" y="5046"/>
                  </a:cubicBezTo>
                  <a:cubicBezTo>
                    <a:pt x="1223" y="3987"/>
                    <a:pt x="1465" y="2770"/>
                    <a:pt x="2274" y="1961"/>
                  </a:cubicBezTo>
                  <a:cubicBezTo>
                    <a:pt x="2815" y="1419"/>
                    <a:pt x="3538" y="1132"/>
                    <a:pt x="4275" y="1132"/>
                  </a:cubicBezTo>
                  <a:close/>
                  <a:moveTo>
                    <a:pt x="4276" y="1"/>
                  </a:moveTo>
                  <a:cubicBezTo>
                    <a:pt x="2672" y="1"/>
                    <a:pt x="1229" y="964"/>
                    <a:pt x="613" y="2447"/>
                  </a:cubicBezTo>
                  <a:cubicBezTo>
                    <a:pt x="0" y="3926"/>
                    <a:pt x="341" y="5632"/>
                    <a:pt x="1474" y="6764"/>
                  </a:cubicBezTo>
                  <a:cubicBezTo>
                    <a:pt x="2232" y="7523"/>
                    <a:pt x="3247" y="7926"/>
                    <a:pt x="4279" y="7926"/>
                  </a:cubicBezTo>
                  <a:cubicBezTo>
                    <a:pt x="4789" y="7926"/>
                    <a:pt x="5302" y="7828"/>
                    <a:pt x="5791" y="7625"/>
                  </a:cubicBezTo>
                  <a:cubicBezTo>
                    <a:pt x="7274" y="7009"/>
                    <a:pt x="8240" y="5566"/>
                    <a:pt x="8240" y="3962"/>
                  </a:cubicBezTo>
                  <a:cubicBezTo>
                    <a:pt x="8237" y="1773"/>
                    <a:pt x="6465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grpSp>
        <p:nvGrpSpPr>
          <p:cNvPr id="718" name="Google Shape;718;p33"/>
          <p:cNvGrpSpPr/>
          <p:nvPr/>
        </p:nvGrpSpPr>
        <p:grpSpPr>
          <a:xfrm>
            <a:off x="6027738" y="1833792"/>
            <a:ext cx="292099" cy="279377"/>
            <a:chOff x="5049750" y="832600"/>
            <a:chExt cx="505100" cy="483100"/>
          </a:xfrm>
        </p:grpSpPr>
        <p:sp>
          <p:nvSpPr>
            <p:cNvPr id="719" name="Google Shape;719;p33"/>
            <p:cNvSpPr/>
            <p:nvPr/>
          </p:nvSpPr>
          <p:spPr>
            <a:xfrm>
              <a:off x="5049750" y="832600"/>
              <a:ext cx="505100" cy="483100"/>
            </a:xfrm>
            <a:custGeom>
              <a:rect b="b" l="l" r="r" t="t"/>
              <a:pathLst>
                <a:path extrusionOk="0" h="19324" w="20204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0" name="Google Shape;720;p33"/>
            <p:cNvSpPr/>
            <p:nvPr/>
          </p:nvSpPr>
          <p:spPr>
            <a:xfrm>
              <a:off x="5216725" y="889175"/>
              <a:ext cx="276000" cy="254400"/>
            </a:xfrm>
            <a:custGeom>
              <a:rect b="b" l="l" r="r" t="t"/>
              <a:pathLst>
                <a:path extrusionOk="0" h="10176" w="1104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721" name="Google Shape;721;p33"/>
          <p:cNvSpPr/>
          <p:nvPr/>
        </p:nvSpPr>
        <p:spPr>
          <a:xfrm>
            <a:off x="7631552" y="1859778"/>
            <a:ext cx="298571" cy="227393"/>
          </a:xfrm>
          <a:custGeom>
            <a:rect b="b" l="l" r="r" t="t"/>
            <a:pathLst>
              <a:path extrusionOk="0" h="14718" w="19325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435D74"/>
              </a:solidFill>
            </a:endParaRPr>
          </a:p>
        </p:txBody>
      </p:sp>
      <p:sp>
        <p:nvSpPr>
          <p:cNvPr id="722" name="Google Shape;722;p33"/>
          <p:cNvSpPr txBox="1"/>
          <p:nvPr/>
        </p:nvSpPr>
        <p:spPr>
          <a:xfrm>
            <a:off x="593775" y="3029006"/>
            <a:ext cx="1517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Remove duplicates rows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723" name="Google Shape;723;p33"/>
          <p:cNvGrpSpPr/>
          <p:nvPr/>
        </p:nvGrpSpPr>
        <p:grpSpPr>
          <a:xfrm>
            <a:off x="2809276" y="1827958"/>
            <a:ext cx="300824" cy="291035"/>
            <a:chOff x="3270550" y="832575"/>
            <a:chExt cx="499375" cy="483125"/>
          </a:xfrm>
        </p:grpSpPr>
        <p:sp>
          <p:nvSpPr>
            <p:cNvPr id="724" name="Google Shape;724;p33"/>
            <p:cNvSpPr/>
            <p:nvPr/>
          </p:nvSpPr>
          <p:spPr>
            <a:xfrm>
              <a:off x="3270550" y="865975"/>
              <a:ext cx="463725" cy="449725"/>
            </a:xfrm>
            <a:custGeom>
              <a:rect b="b" l="l" r="r" t="t"/>
              <a:pathLst>
                <a:path extrusionOk="0" h="17989" w="18549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5" name="Google Shape;725;p33"/>
            <p:cNvSpPr/>
            <p:nvPr/>
          </p:nvSpPr>
          <p:spPr>
            <a:xfrm>
              <a:off x="3562600" y="876075"/>
              <a:ext cx="207325" cy="241775"/>
            </a:xfrm>
            <a:custGeom>
              <a:rect b="b" l="l" r="r" t="t"/>
              <a:pathLst>
                <a:path extrusionOk="0" h="9671" w="8293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  <p:sp>
          <p:nvSpPr>
            <p:cNvPr id="726" name="Google Shape;726;p33"/>
            <p:cNvSpPr/>
            <p:nvPr/>
          </p:nvSpPr>
          <p:spPr>
            <a:xfrm>
              <a:off x="3443500" y="832575"/>
              <a:ext cx="187300" cy="173625"/>
            </a:xfrm>
            <a:custGeom>
              <a:rect b="b" l="l" r="r" t="t"/>
              <a:pathLst>
                <a:path extrusionOk="0" h="6945" w="7492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435D74"/>
                </a:solidFill>
              </a:endParaRPr>
            </a:p>
          </p:txBody>
        </p:sp>
      </p:grpSp>
      <p:sp>
        <p:nvSpPr>
          <p:cNvPr id="727" name="Google Shape;727;p33"/>
          <p:cNvSpPr txBox="1"/>
          <p:nvPr/>
        </p:nvSpPr>
        <p:spPr>
          <a:xfrm>
            <a:off x="593775" y="3516425"/>
            <a:ext cx="151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Check and remove any duplicate rows</a:t>
            </a:r>
            <a:endParaRPr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28" name="Google Shape;728;p33"/>
          <p:cNvSpPr txBox="1"/>
          <p:nvPr/>
        </p:nvSpPr>
        <p:spPr>
          <a:xfrm>
            <a:off x="2200825" y="3029006"/>
            <a:ext cx="1517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Replace null </a:t>
            </a: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with ‘0’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9" name="Google Shape;729;p33"/>
          <p:cNvSpPr txBox="1"/>
          <p:nvPr/>
        </p:nvSpPr>
        <p:spPr>
          <a:xfrm>
            <a:off x="2200825" y="3516425"/>
            <a:ext cx="151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Check for null values for crops production data and replace with zeros</a:t>
            </a:r>
            <a:endParaRPr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33"/>
          <p:cNvSpPr txBox="1"/>
          <p:nvPr/>
        </p:nvSpPr>
        <p:spPr>
          <a:xfrm>
            <a:off x="3807875" y="3029006"/>
            <a:ext cx="1517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Filter units calculated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33"/>
          <p:cNvSpPr txBox="1"/>
          <p:nvPr/>
        </p:nvSpPr>
        <p:spPr>
          <a:xfrm>
            <a:off x="3807875" y="3516425"/>
            <a:ext cx="151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We filter the data units in tonnes instead of hg/ha</a:t>
            </a:r>
            <a:endParaRPr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2" name="Google Shape;732;p33"/>
          <p:cNvSpPr txBox="1"/>
          <p:nvPr/>
        </p:nvSpPr>
        <p:spPr>
          <a:xfrm>
            <a:off x="5414925" y="3029006"/>
            <a:ext cx="1517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Merging some datasets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3" name="Google Shape;733;p33"/>
          <p:cNvSpPr txBox="1"/>
          <p:nvPr/>
        </p:nvSpPr>
        <p:spPr>
          <a:xfrm>
            <a:off x="5414925" y="3516425"/>
            <a:ext cx="16071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Merge </a:t>
            </a: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datasets</a:t>
            </a: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 from different years</a:t>
            </a:r>
            <a:endParaRPr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33"/>
          <p:cNvSpPr txBox="1"/>
          <p:nvPr/>
        </p:nvSpPr>
        <p:spPr>
          <a:xfrm>
            <a:off x="7021975" y="3029006"/>
            <a:ext cx="15177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Normalize data 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5" name="Google Shape;735;p33"/>
          <p:cNvSpPr txBox="1"/>
          <p:nvPr/>
        </p:nvSpPr>
        <p:spPr>
          <a:xfrm>
            <a:off x="7021975" y="3516425"/>
            <a:ext cx="15177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53B5C"/>
                </a:solidFill>
                <a:latin typeface="Open Sans"/>
                <a:ea typeface="Open Sans"/>
                <a:cs typeface="Open Sans"/>
                <a:sym typeface="Open Sans"/>
              </a:rPr>
              <a:t>Using MinMax Scaler to normalize numeric data</a:t>
            </a:r>
            <a:endParaRPr>
              <a:solidFill>
                <a:srgbClr val="053B5C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6" name="Google Shape;736;p33"/>
          <p:cNvGrpSpPr/>
          <p:nvPr/>
        </p:nvGrpSpPr>
        <p:grpSpPr>
          <a:xfrm flipH="1">
            <a:off x="1220310" y="3470461"/>
            <a:ext cx="264654" cy="45951"/>
            <a:chOff x="6146875" y="1767300"/>
            <a:chExt cx="331025" cy="57475"/>
          </a:xfrm>
        </p:grpSpPr>
        <p:sp>
          <p:nvSpPr>
            <p:cNvPr id="737" name="Google Shape;737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0" name="Google Shape;740;p33"/>
          <p:cNvGrpSpPr/>
          <p:nvPr/>
        </p:nvGrpSpPr>
        <p:grpSpPr>
          <a:xfrm flipH="1">
            <a:off x="4434410" y="3470461"/>
            <a:ext cx="264654" cy="45951"/>
            <a:chOff x="6146875" y="1767300"/>
            <a:chExt cx="331025" cy="57475"/>
          </a:xfrm>
        </p:grpSpPr>
        <p:sp>
          <p:nvSpPr>
            <p:cNvPr id="741" name="Google Shape;741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4" name="Google Shape;744;p33"/>
          <p:cNvGrpSpPr/>
          <p:nvPr/>
        </p:nvGrpSpPr>
        <p:grpSpPr>
          <a:xfrm flipH="1">
            <a:off x="6041460" y="3470461"/>
            <a:ext cx="264654" cy="45951"/>
            <a:chOff x="6146875" y="1767300"/>
            <a:chExt cx="331025" cy="57475"/>
          </a:xfrm>
        </p:grpSpPr>
        <p:sp>
          <p:nvSpPr>
            <p:cNvPr id="745" name="Google Shape;745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8" name="Google Shape;748;p33"/>
          <p:cNvGrpSpPr/>
          <p:nvPr/>
        </p:nvGrpSpPr>
        <p:grpSpPr>
          <a:xfrm flipH="1">
            <a:off x="7648510" y="3470461"/>
            <a:ext cx="264654" cy="45951"/>
            <a:chOff x="6146875" y="1767300"/>
            <a:chExt cx="331025" cy="57475"/>
          </a:xfrm>
        </p:grpSpPr>
        <p:sp>
          <p:nvSpPr>
            <p:cNvPr id="749" name="Google Shape;749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2" name="Google Shape;752;p33"/>
          <p:cNvGrpSpPr/>
          <p:nvPr/>
        </p:nvGrpSpPr>
        <p:grpSpPr>
          <a:xfrm flipH="1">
            <a:off x="2827360" y="3470461"/>
            <a:ext cx="264654" cy="45951"/>
            <a:chOff x="6146875" y="1767300"/>
            <a:chExt cx="331025" cy="57475"/>
          </a:xfrm>
        </p:grpSpPr>
        <p:sp>
          <p:nvSpPr>
            <p:cNvPr id="753" name="Google Shape;753;p33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3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3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34"/>
          <p:cNvPicPr preferRelativeResize="0"/>
          <p:nvPr/>
        </p:nvPicPr>
        <p:blipFill rotWithShape="1">
          <a:blip r:embed="rId3">
            <a:alphaModFix/>
          </a:blip>
          <a:srcRect b="43205" l="26413" r="22008" t="28869"/>
          <a:stretch/>
        </p:blipFill>
        <p:spPr>
          <a:xfrm>
            <a:off x="156900" y="165175"/>
            <a:ext cx="6661373" cy="2028551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34"/>
          <p:cNvSpPr txBox="1"/>
          <p:nvPr>
            <p:ph idx="4" type="title"/>
          </p:nvPr>
        </p:nvSpPr>
        <p:spPr>
          <a:xfrm>
            <a:off x="5584325" y="252125"/>
            <a:ext cx="45354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CROPS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PRODUCTION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762" name="Google Shape;762;p34"/>
          <p:cNvPicPr preferRelativeResize="0"/>
          <p:nvPr/>
        </p:nvPicPr>
        <p:blipFill rotWithShape="1">
          <a:blip r:embed="rId4">
            <a:alphaModFix/>
          </a:blip>
          <a:srcRect b="44242" l="26373" r="22247" t="39299"/>
          <a:stretch/>
        </p:blipFill>
        <p:spPr>
          <a:xfrm>
            <a:off x="441675" y="3090900"/>
            <a:ext cx="8479224" cy="1527976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34"/>
          <p:cNvSpPr/>
          <p:nvPr/>
        </p:nvSpPr>
        <p:spPr>
          <a:xfrm rot="5400000">
            <a:off x="7159200" y="1871400"/>
            <a:ext cx="858300" cy="1032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000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5"/>
          <p:cNvSpPr txBox="1"/>
          <p:nvPr>
            <p:ph type="title"/>
          </p:nvPr>
        </p:nvSpPr>
        <p:spPr>
          <a:xfrm>
            <a:off x="717525" y="248190"/>
            <a:ext cx="770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OF THE DATASETS</a:t>
            </a:r>
            <a:endParaRPr/>
          </a:p>
        </p:txBody>
      </p:sp>
      <p:sp>
        <p:nvSpPr>
          <p:cNvPr id="769" name="Google Shape;769;p35"/>
          <p:cNvSpPr txBox="1"/>
          <p:nvPr>
            <p:ph idx="2" type="title"/>
          </p:nvPr>
        </p:nvSpPr>
        <p:spPr>
          <a:xfrm>
            <a:off x="430075" y="1225050"/>
            <a:ext cx="21525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CROPS PRODUCTION</a:t>
            </a:r>
            <a:endParaRPr/>
          </a:p>
        </p:txBody>
      </p:sp>
      <p:grpSp>
        <p:nvGrpSpPr>
          <p:cNvPr id="770" name="Google Shape;770;p35"/>
          <p:cNvGrpSpPr/>
          <p:nvPr/>
        </p:nvGrpSpPr>
        <p:grpSpPr>
          <a:xfrm flipH="1">
            <a:off x="1968664" y="1028368"/>
            <a:ext cx="446222" cy="77476"/>
            <a:chOff x="6146875" y="1767300"/>
            <a:chExt cx="331025" cy="57475"/>
          </a:xfrm>
        </p:grpSpPr>
        <p:sp>
          <p:nvSpPr>
            <p:cNvPr id="771" name="Google Shape;771;p35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74" name="Google Shape;77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25" y="1717650"/>
            <a:ext cx="2370513" cy="28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35"/>
          <p:cNvPicPr preferRelativeResize="0"/>
          <p:nvPr/>
        </p:nvPicPr>
        <p:blipFill rotWithShape="1">
          <a:blip r:embed="rId4">
            <a:alphaModFix/>
          </a:blip>
          <a:srcRect b="11855" l="0" r="24173" t="0"/>
          <a:stretch/>
        </p:blipFill>
        <p:spPr>
          <a:xfrm>
            <a:off x="2750800" y="1277175"/>
            <a:ext cx="6241025" cy="17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35"/>
          <p:cNvPicPr preferRelativeResize="0"/>
          <p:nvPr/>
        </p:nvPicPr>
        <p:blipFill rotWithShape="1">
          <a:blip r:embed="rId5">
            <a:alphaModFix/>
          </a:blip>
          <a:srcRect b="8012" l="67171" r="0" t="0"/>
          <a:stretch/>
        </p:blipFill>
        <p:spPr>
          <a:xfrm>
            <a:off x="4649650" y="3159375"/>
            <a:ext cx="2589150" cy="1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6"/>
          <p:cNvSpPr txBox="1"/>
          <p:nvPr>
            <p:ph type="title"/>
          </p:nvPr>
        </p:nvSpPr>
        <p:spPr>
          <a:xfrm>
            <a:off x="717600" y="245515"/>
            <a:ext cx="7708800" cy="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782" name="Google Shape;782;p36"/>
          <p:cNvSpPr txBox="1"/>
          <p:nvPr>
            <p:ph idx="4294967295" type="title"/>
          </p:nvPr>
        </p:nvSpPr>
        <p:spPr>
          <a:xfrm>
            <a:off x="1829000" y="1063000"/>
            <a:ext cx="14541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FERTILIZER</a:t>
            </a:r>
            <a:endParaRPr sz="2400"/>
          </a:p>
        </p:txBody>
      </p:sp>
      <p:grpSp>
        <p:nvGrpSpPr>
          <p:cNvPr id="783" name="Google Shape;783;p36"/>
          <p:cNvGrpSpPr/>
          <p:nvPr/>
        </p:nvGrpSpPr>
        <p:grpSpPr>
          <a:xfrm flipH="1">
            <a:off x="2605589" y="866306"/>
            <a:ext cx="446222" cy="77476"/>
            <a:chOff x="6146875" y="1767300"/>
            <a:chExt cx="331025" cy="57475"/>
          </a:xfrm>
        </p:grpSpPr>
        <p:sp>
          <p:nvSpPr>
            <p:cNvPr id="784" name="Google Shape;784;p3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7" name="Google Shape;7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550" y="1555598"/>
            <a:ext cx="3385801" cy="33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6"/>
          <p:cNvSpPr txBox="1"/>
          <p:nvPr>
            <p:ph idx="4294967295" type="title"/>
          </p:nvPr>
        </p:nvSpPr>
        <p:spPr>
          <a:xfrm>
            <a:off x="6629600" y="1063000"/>
            <a:ext cx="15987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PESTICIDES</a:t>
            </a:r>
            <a:endParaRPr sz="2400"/>
          </a:p>
        </p:txBody>
      </p:sp>
      <p:grpSp>
        <p:nvGrpSpPr>
          <p:cNvPr id="789" name="Google Shape;789;p36"/>
          <p:cNvGrpSpPr/>
          <p:nvPr/>
        </p:nvGrpSpPr>
        <p:grpSpPr>
          <a:xfrm flipH="1">
            <a:off x="7406189" y="866306"/>
            <a:ext cx="446222" cy="77476"/>
            <a:chOff x="6146875" y="1767300"/>
            <a:chExt cx="331025" cy="57475"/>
          </a:xfrm>
        </p:grpSpPr>
        <p:sp>
          <p:nvSpPr>
            <p:cNvPr id="790" name="Google Shape;790;p36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3" name="Google Shape;7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0500" y="1555600"/>
            <a:ext cx="3587900" cy="358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7"/>
          <p:cNvSpPr/>
          <p:nvPr/>
        </p:nvSpPr>
        <p:spPr>
          <a:xfrm>
            <a:off x="5326750" y="412675"/>
            <a:ext cx="3501600" cy="2776200"/>
          </a:xfrm>
          <a:prstGeom prst="round1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7"/>
          <p:cNvSpPr txBox="1"/>
          <p:nvPr>
            <p:ph type="title"/>
          </p:nvPr>
        </p:nvSpPr>
        <p:spPr>
          <a:xfrm>
            <a:off x="175125" y="333200"/>
            <a:ext cx="5056800" cy="10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 to be answered</a:t>
            </a:r>
            <a:endParaRPr sz="4000"/>
          </a:p>
        </p:txBody>
      </p:sp>
      <p:sp>
        <p:nvSpPr>
          <p:cNvPr id="800" name="Google Shape;800;p37"/>
          <p:cNvSpPr txBox="1"/>
          <p:nvPr>
            <p:ph idx="4294967295" type="title"/>
          </p:nvPr>
        </p:nvSpPr>
        <p:spPr>
          <a:xfrm>
            <a:off x="5610400" y="482475"/>
            <a:ext cx="2934300" cy="13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Countries that having low crops production </a:t>
            </a:r>
            <a:endParaRPr/>
          </a:p>
        </p:txBody>
      </p:sp>
      <p:sp>
        <p:nvSpPr>
          <p:cNvPr id="801" name="Google Shape;801;p37"/>
          <p:cNvSpPr txBox="1"/>
          <p:nvPr>
            <p:ph idx="4294967295" type="subTitle"/>
          </p:nvPr>
        </p:nvSpPr>
        <p:spPr>
          <a:xfrm>
            <a:off x="5425956" y="1961925"/>
            <a:ext cx="1735200" cy="9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South Sudan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Bhutan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Zimbabwe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7"/>
          <p:cNvSpPr txBox="1"/>
          <p:nvPr>
            <p:ph idx="4294967295" type="title"/>
          </p:nvPr>
        </p:nvSpPr>
        <p:spPr>
          <a:xfrm>
            <a:off x="861200" y="1600325"/>
            <a:ext cx="293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5 high demand food</a:t>
            </a:r>
            <a:endParaRPr/>
          </a:p>
        </p:txBody>
      </p:sp>
      <p:sp>
        <p:nvSpPr>
          <p:cNvPr id="803" name="Google Shape;803;p37"/>
          <p:cNvSpPr/>
          <p:nvPr/>
        </p:nvSpPr>
        <p:spPr>
          <a:xfrm>
            <a:off x="367300" y="1140275"/>
            <a:ext cx="3074400" cy="3086100"/>
          </a:xfrm>
          <a:prstGeom prst="round1Rect">
            <a:avLst>
              <a:gd fmla="val 16667" name="adj"/>
            </a:avLst>
          </a:prstGeom>
          <a:noFill/>
          <a:ln cap="flat" cmpd="sng" w="28575">
            <a:solidFill>
              <a:srgbClr val="3C78D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7"/>
          <p:cNvSpPr txBox="1"/>
          <p:nvPr>
            <p:ph idx="4294967295" type="subTitle"/>
          </p:nvPr>
        </p:nvSpPr>
        <p:spPr>
          <a:xfrm>
            <a:off x="566625" y="2574750"/>
            <a:ext cx="2539800" cy="14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Vegetables, 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Milk (Excluding Butter)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Rice and products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Wheat and products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Potatoes and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7"/>
          <p:cNvSpPr txBox="1"/>
          <p:nvPr/>
        </p:nvSpPr>
        <p:spPr>
          <a:xfrm>
            <a:off x="7086675" y="1961925"/>
            <a:ext cx="30744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Somalia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Eswatini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USSR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Yugoslav SFR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38"/>
          <p:cNvSpPr txBox="1"/>
          <p:nvPr>
            <p:ph type="title"/>
          </p:nvPr>
        </p:nvSpPr>
        <p:spPr>
          <a:xfrm>
            <a:off x="717525" y="255151"/>
            <a:ext cx="77091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countries harvest the most high demand crops</a:t>
            </a:r>
            <a:endParaRPr/>
          </a:p>
        </p:txBody>
      </p:sp>
      <p:sp>
        <p:nvSpPr>
          <p:cNvPr id="811" name="Google Shape;811;p38"/>
          <p:cNvSpPr txBox="1"/>
          <p:nvPr/>
        </p:nvSpPr>
        <p:spPr>
          <a:xfrm>
            <a:off x="1694000" y="2198427"/>
            <a:ext cx="95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4D8C2"/>
                </a:solidFill>
                <a:latin typeface="Oswald"/>
                <a:ea typeface="Oswald"/>
                <a:cs typeface="Oswald"/>
                <a:sym typeface="Oswald"/>
              </a:rPr>
              <a:t>USA</a:t>
            </a:r>
            <a:endParaRPr sz="180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2" name="Google Shape;812;p38"/>
          <p:cNvSpPr txBox="1"/>
          <p:nvPr/>
        </p:nvSpPr>
        <p:spPr>
          <a:xfrm>
            <a:off x="5117725" y="3738975"/>
            <a:ext cx="143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9D8A"/>
                </a:solidFill>
                <a:latin typeface="Oswald"/>
                <a:ea typeface="Oswald"/>
                <a:cs typeface="Oswald"/>
                <a:sym typeface="Oswald"/>
              </a:rPr>
              <a:t>Bangladesh</a:t>
            </a:r>
            <a:endParaRPr sz="1800">
              <a:solidFill>
                <a:srgbClr val="439D8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813" name="Google Shape;813;p38"/>
          <p:cNvGrpSpPr/>
          <p:nvPr/>
        </p:nvGrpSpPr>
        <p:grpSpPr>
          <a:xfrm flipH="1">
            <a:off x="1745362" y="2126933"/>
            <a:ext cx="245819" cy="77476"/>
            <a:chOff x="6146875" y="1767300"/>
            <a:chExt cx="331025" cy="57475"/>
          </a:xfrm>
        </p:grpSpPr>
        <p:sp>
          <p:nvSpPr>
            <p:cNvPr id="814" name="Google Shape;814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7" name="Google Shape;817;p38"/>
          <p:cNvGrpSpPr/>
          <p:nvPr/>
        </p:nvGrpSpPr>
        <p:grpSpPr>
          <a:xfrm flipH="1">
            <a:off x="5241114" y="3727883"/>
            <a:ext cx="446222" cy="77476"/>
            <a:chOff x="6146875" y="1767300"/>
            <a:chExt cx="331025" cy="57475"/>
          </a:xfrm>
        </p:grpSpPr>
        <p:sp>
          <p:nvSpPr>
            <p:cNvPr id="818" name="Google Shape;818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1" name="Google Shape;821;p38"/>
          <p:cNvGrpSpPr/>
          <p:nvPr/>
        </p:nvGrpSpPr>
        <p:grpSpPr>
          <a:xfrm>
            <a:off x="2242999" y="1494553"/>
            <a:ext cx="4658622" cy="2725917"/>
            <a:chOff x="1623877" y="1181221"/>
            <a:chExt cx="5896243" cy="3450091"/>
          </a:xfrm>
        </p:grpSpPr>
        <p:grpSp>
          <p:nvGrpSpPr>
            <p:cNvPr id="822" name="Google Shape;822;p38"/>
            <p:cNvGrpSpPr/>
            <p:nvPr/>
          </p:nvGrpSpPr>
          <p:grpSpPr>
            <a:xfrm>
              <a:off x="5191675" y="2629121"/>
              <a:ext cx="104003" cy="99604"/>
              <a:chOff x="4293400" y="2574725"/>
              <a:chExt cx="84425" cy="80100"/>
            </a:xfrm>
          </p:grpSpPr>
          <p:sp>
            <p:nvSpPr>
              <p:cNvPr id="823" name="Google Shape;823;p38"/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rect b="b" l="l" r="r" t="t"/>
                <a:pathLst>
                  <a:path extrusionOk="0" h="1810" w="2286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824" name="Google Shape;824;p38"/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rect b="b" l="l" r="r" t="t"/>
                <a:pathLst>
                  <a:path extrusionOk="0" h="2596" w="3139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5" name="Google Shape;825;p38"/>
            <p:cNvGrpSpPr/>
            <p:nvPr/>
          </p:nvGrpSpPr>
          <p:grpSpPr>
            <a:xfrm>
              <a:off x="4830452" y="1246287"/>
              <a:ext cx="2361891" cy="1418678"/>
              <a:chOff x="4000175" y="1462675"/>
              <a:chExt cx="1917275" cy="1140875"/>
            </a:xfrm>
          </p:grpSpPr>
          <p:sp>
            <p:nvSpPr>
              <p:cNvPr id="826" name="Google Shape;826;p38"/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rect b="b" l="l" r="r" t="t"/>
                <a:pathLst>
                  <a:path extrusionOk="0" h="2607" w="241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grpSp>
            <p:nvGrpSpPr>
              <p:cNvPr id="827" name="Google Shape;827;p38"/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828" name="Google Shape;828;p38"/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rect b="b" l="l" r="r" t="t"/>
                  <a:pathLst>
                    <a:path extrusionOk="0" h="20400" w="61835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</p:sp>
            <p:sp>
              <p:nvSpPr>
                <p:cNvPr id="829" name="Google Shape;829;p38"/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rect b="b" l="l" r="r" t="t"/>
                  <a:pathLst>
                    <a:path extrusionOk="0" h="2951" w="2324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8"/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rect b="b" l="l" r="r" t="t"/>
                  <a:pathLst>
                    <a:path extrusionOk="0" h="4164" w="4688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8"/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rect b="b" l="l" r="r" t="t"/>
                  <a:pathLst>
                    <a:path extrusionOk="0" h="9856" w="5232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8"/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rect b="b" l="l" r="r" t="t"/>
                  <a:pathLst>
                    <a:path extrusionOk="0" h="40698" w="76079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8"/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rect b="b" l="l" r="r" t="t"/>
                  <a:pathLst>
                    <a:path extrusionOk="0" h="8350" w="3767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34" name="Google Shape;834;p38"/>
            <p:cNvGrpSpPr/>
            <p:nvPr/>
          </p:nvGrpSpPr>
          <p:grpSpPr>
            <a:xfrm>
              <a:off x="4781730" y="2645411"/>
              <a:ext cx="115860" cy="129479"/>
              <a:chOff x="3960625" y="2587825"/>
              <a:chExt cx="94050" cy="104125"/>
            </a:xfrm>
          </p:grpSpPr>
          <p:sp>
            <p:nvSpPr>
              <p:cNvPr id="835" name="Google Shape;835;p38"/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rect b="b" l="l" r="r" t="t"/>
                <a:pathLst>
                  <a:path extrusionOk="0" h="2048" w="3762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836" name="Google Shape;836;p38"/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rect b="b" l="l" r="r" t="t"/>
                <a:pathLst>
                  <a:path extrusionOk="0" h="3809" w="3474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38"/>
            <p:cNvGrpSpPr/>
            <p:nvPr/>
          </p:nvGrpSpPr>
          <p:grpSpPr>
            <a:xfrm>
              <a:off x="4541171" y="2537320"/>
              <a:ext cx="213858" cy="233685"/>
              <a:chOff x="3765350" y="2500900"/>
              <a:chExt cx="173600" cy="187925"/>
            </a:xfrm>
          </p:grpSpPr>
          <p:sp>
            <p:nvSpPr>
              <p:cNvPr id="838" name="Google Shape;838;p38"/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rect b="b" l="l" r="r" t="t"/>
                <a:pathLst>
                  <a:path extrusionOk="0" h="2572" w="4358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839" name="Google Shape;839;p38"/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rect b="b" l="l" r="r" t="t"/>
                <a:pathLst>
                  <a:path extrusionOk="0" h="148" w="105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38"/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rect b="b" l="l" r="r" t="t"/>
                <a:pathLst>
                  <a:path extrusionOk="0" h="1675" w="901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38"/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rect b="b" l="l" r="r" t="t"/>
                <a:pathLst>
                  <a:path extrusionOk="0" h="168" w="252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38"/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rect b="b" l="l" r="r" t="t"/>
                <a:pathLst>
                  <a:path extrusionOk="0" h="64" w="63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38"/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rect b="b" l="l" r="r" t="t"/>
                <a:pathLst>
                  <a:path extrusionOk="0" h="7304" w="6571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4" name="Google Shape;844;p38"/>
            <p:cNvGrpSpPr/>
            <p:nvPr/>
          </p:nvGrpSpPr>
          <p:grpSpPr>
            <a:xfrm>
              <a:off x="4522846" y="2513631"/>
              <a:ext cx="104865" cy="64413"/>
              <a:chOff x="3750475" y="2481850"/>
              <a:chExt cx="85125" cy="51800"/>
            </a:xfrm>
          </p:grpSpPr>
          <p:sp>
            <p:nvSpPr>
              <p:cNvPr id="845" name="Google Shape;845;p38"/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rect b="b" l="l" r="r" t="t"/>
                <a:pathLst>
                  <a:path extrusionOk="0" h="1466" w="2596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38"/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rect b="b" l="l" r="r" t="t"/>
                <a:pathLst>
                  <a:path extrusionOk="0" h="2072" w="3405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</p:grpSp>
        <p:grpSp>
          <p:nvGrpSpPr>
            <p:cNvPr id="847" name="Google Shape;847;p38"/>
            <p:cNvGrpSpPr/>
            <p:nvPr/>
          </p:nvGrpSpPr>
          <p:grpSpPr>
            <a:xfrm>
              <a:off x="4370953" y="2452202"/>
              <a:ext cx="212010" cy="210245"/>
              <a:chOff x="3627175" y="2432450"/>
              <a:chExt cx="172100" cy="169075"/>
            </a:xfrm>
          </p:grpSpPr>
          <p:sp>
            <p:nvSpPr>
              <p:cNvPr id="848" name="Google Shape;848;p38"/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rect b="b" l="l" r="r" t="t"/>
                <a:pathLst>
                  <a:path extrusionOk="0" h="6278" w="6592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38"/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rect b="b" l="l" r="r" t="t"/>
                <a:pathLst>
                  <a:path extrusionOk="0" h="1762" w="2834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  <p:sp>
            <p:nvSpPr>
              <p:cNvPr id="850" name="Google Shape;850;p38"/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rect b="b" l="l" r="r" t="t"/>
                <a:pathLst>
                  <a:path extrusionOk="0" h="3596" w="319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</p:grpSp>
        <p:grpSp>
          <p:nvGrpSpPr>
            <p:cNvPr id="851" name="Google Shape;851;p38"/>
            <p:cNvGrpSpPr/>
            <p:nvPr/>
          </p:nvGrpSpPr>
          <p:grpSpPr>
            <a:xfrm>
              <a:off x="4290092" y="2642458"/>
              <a:ext cx="75810" cy="123162"/>
              <a:chOff x="3561536" y="2585450"/>
              <a:chExt cx="61539" cy="99045"/>
            </a:xfrm>
          </p:grpSpPr>
          <p:sp>
            <p:nvSpPr>
              <p:cNvPr id="852" name="Google Shape;852;p38"/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rect b="b" l="l" r="r" t="t"/>
                <a:pathLst>
                  <a:path extrusionOk="0" h="3579" w="178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38"/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rect b="b" l="l" r="r" t="t"/>
                <a:pathLst>
                  <a:path extrusionOk="0" h="3738" w="1691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</p:grpSp>
        <p:grpSp>
          <p:nvGrpSpPr>
            <p:cNvPr id="854" name="Google Shape;854;p38"/>
            <p:cNvGrpSpPr/>
            <p:nvPr/>
          </p:nvGrpSpPr>
          <p:grpSpPr>
            <a:xfrm>
              <a:off x="4714838" y="1895176"/>
              <a:ext cx="192269" cy="326823"/>
              <a:chOff x="3906325" y="1984500"/>
              <a:chExt cx="156075" cy="262825"/>
            </a:xfrm>
          </p:grpSpPr>
          <p:sp>
            <p:nvSpPr>
              <p:cNvPr id="855" name="Google Shape;855;p38"/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rect b="b" l="l" r="r" t="t"/>
                <a:pathLst>
                  <a:path extrusionOk="0" h="4968" w="4033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</p:sp>
          <p:sp>
            <p:nvSpPr>
              <p:cNvPr id="856" name="Google Shape;856;p38"/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rect b="b" l="l" r="r" t="t"/>
                <a:pathLst>
                  <a:path extrusionOk="0" h="10295" w="5713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solidFill>
                <a:srgbClr val="5AD1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7" name="Google Shape;857;p38"/>
            <p:cNvGrpSpPr/>
            <p:nvPr/>
          </p:nvGrpSpPr>
          <p:grpSpPr>
            <a:xfrm>
              <a:off x="1623877" y="1463526"/>
              <a:ext cx="1726600" cy="1527329"/>
              <a:chOff x="1397225" y="1637375"/>
              <a:chExt cx="1401575" cy="1228250"/>
            </a:xfrm>
          </p:grpSpPr>
          <p:sp>
            <p:nvSpPr>
              <p:cNvPr id="858" name="Google Shape;858;p38"/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rect b="b" l="l" r="r" t="t"/>
                <a:pathLst>
                  <a:path extrusionOk="0" h="19889" w="29915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grpSp>
            <p:nvGrpSpPr>
              <p:cNvPr id="859" name="Google Shape;859;p38"/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860" name="Google Shape;860;p38"/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rect b="b" l="l" r="r" t="t"/>
                  <a:pathLst>
                    <a:path extrusionOk="0" h="23770" w="27704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8"/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rect b="b" l="l" r="r" t="t"/>
                  <a:pathLst>
                    <a:path extrusionOk="0" h="19251" w="32642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solidFill>
                  <a:srgbClr val="9FEA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62" name="Google Shape;862;p38"/>
            <p:cNvGrpSpPr/>
            <p:nvPr/>
          </p:nvGrpSpPr>
          <p:grpSpPr>
            <a:xfrm>
              <a:off x="3112598" y="3348020"/>
              <a:ext cx="731903" cy="766307"/>
              <a:chOff x="2605700" y="3152850"/>
              <a:chExt cx="594125" cy="616250"/>
            </a:xfrm>
          </p:grpSpPr>
          <p:sp>
            <p:nvSpPr>
              <p:cNvPr id="863" name="Google Shape;863;p38"/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rect b="b" l="l" r="r" t="t"/>
                <a:pathLst>
                  <a:path extrusionOk="0" h="24650" w="15193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</p:sp>
          <p:sp>
            <p:nvSpPr>
              <p:cNvPr id="864" name="Google Shape;864;p38"/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rect b="b" l="l" r="r" t="t"/>
                <a:pathLst>
                  <a:path extrusionOk="0" h="23602" w="22682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5" name="Google Shape;865;p38"/>
            <p:cNvGrpSpPr/>
            <p:nvPr/>
          </p:nvGrpSpPr>
          <p:grpSpPr>
            <a:xfrm>
              <a:off x="3204590" y="3684946"/>
              <a:ext cx="225407" cy="946366"/>
              <a:chOff x="2680375" y="3423800"/>
              <a:chExt cx="182975" cy="761050"/>
            </a:xfrm>
          </p:grpSpPr>
          <p:sp>
            <p:nvSpPr>
              <p:cNvPr id="866" name="Google Shape;866;p38"/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rect b="b" l="l" r="r" t="t"/>
                <a:pathLst>
                  <a:path extrusionOk="0" h="28155" w="6588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867" name="Google Shape;867;p38"/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rect b="b" l="l" r="r" t="t"/>
                <a:pathLst>
                  <a:path extrusionOk="0" h="26992" w="5483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8" name="Google Shape;868;p38"/>
            <p:cNvGrpSpPr/>
            <p:nvPr/>
          </p:nvGrpSpPr>
          <p:grpSpPr>
            <a:xfrm>
              <a:off x="4729220" y="3856673"/>
              <a:ext cx="291006" cy="257529"/>
              <a:chOff x="3918000" y="3561900"/>
              <a:chExt cx="236225" cy="207100"/>
            </a:xfrm>
          </p:grpSpPr>
          <p:sp>
            <p:nvSpPr>
              <p:cNvPr id="869" name="Google Shape;869;p38"/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rect b="b" l="l" r="r" t="t"/>
                <a:pathLst>
                  <a:path extrusionOk="0" h="6800" w="9137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</p:sp>
          <p:sp>
            <p:nvSpPr>
              <p:cNvPr id="870" name="Google Shape;870;p38"/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rect b="b" l="l" r="r" t="t"/>
                <a:pathLst>
                  <a:path extrusionOk="0" h="7973" w="9166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71" name="Google Shape;871;p38"/>
            <p:cNvSpPr/>
            <p:nvPr/>
          </p:nvSpPr>
          <p:spPr>
            <a:xfrm>
              <a:off x="3273546" y="3120273"/>
              <a:ext cx="48352" cy="14984"/>
            </a:xfrm>
            <a:custGeom>
              <a:rect b="b" l="l" r="r" t="t"/>
              <a:pathLst>
                <a:path extrusionOk="0" h="482" w="157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8"/>
            <p:cNvSpPr/>
            <p:nvPr/>
          </p:nvSpPr>
          <p:spPr>
            <a:xfrm>
              <a:off x="3189776" y="3093599"/>
              <a:ext cx="68340" cy="45543"/>
            </a:xfrm>
            <a:custGeom>
              <a:rect b="b" l="l" r="r" t="t"/>
              <a:pathLst>
                <a:path extrusionOk="0" h="1465" w="2219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8"/>
            <p:cNvSpPr/>
            <p:nvPr/>
          </p:nvSpPr>
          <p:spPr>
            <a:xfrm>
              <a:off x="3573821" y="1232608"/>
              <a:ext cx="749457" cy="968593"/>
            </a:xfrm>
            <a:custGeom>
              <a:rect b="b" l="l" r="r" t="t"/>
              <a:pathLst>
                <a:path extrusionOk="0" h="31157" w="24335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4" name="Google Shape;874;p38"/>
            <p:cNvGrpSpPr/>
            <p:nvPr/>
          </p:nvGrpSpPr>
          <p:grpSpPr>
            <a:xfrm>
              <a:off x="2271518" y="1181221"/>
              <a:ext cx="1543355" cy="1446035"/>
              <a:chOff x="1922950" y="1410350"/>
              <a:chExt cx="1252825" cy="1162875"/>
            </a:xfrm>
          </p:grpSpPr>
          <p:sp>
            <p:nvSpPr>
              <p:cNvPr id="875" name="Google Shape;875;p38"/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rect b="b" l="l" r="r" t="t"/>
                <a:pathLst>
                  <a:path extrusionOk="0" h="2637" w="2093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38"/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rect b="b" l="l" r="r" t="t"/>
                <a:pathLst>
                  <a:path extrusionOk="0" h="2177" w="922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38"/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rect b="b" l="l" r="r" t="t"/>
                <a:pathLst>
                  <a:path extrusionOk="0" h="1947" w="1926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38"/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rect b="b" l="l" r="r" t="t"/>
                <a:pathLst>
                  <a:path extrusionOk="0" h="5357" w="5838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38"/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rect b="b" l="l" r="r" t="t"/>
                <a:pathLst>
                  <a:path extrusionOk="0" h="1507" w="134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38"/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rect b="b" l="l" r="r" t="t"/>
                <a:pathLst>
                  <a:path extrusionOk="0" h="1047" w="1696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38"/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rect b="b" l="l" r="r" t="t"/>
                <a:pathLst>
                  <a:path extrusionOk="0" h="2428" w="4395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38"/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rect b="b" l="l" r="r" t="t"/>
                <a:pathLst>
                  <a:path extrusionOk="0" h="1299" w="1926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38"/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rect b="b" l="l" r="r" t="t"/>
                <a:pathLst>
                  <a:path extrusionOk="0" h="3537" w="5713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38"/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rect b="b" l="l" r="r" t="t"/>
                <a:pathLst>
                  <a:path extrusionOk="0" h="2700" w="2763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38"/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rect b="b" l="l" r="r" t="t"/>
                <a:pathLst>
                  <a:path extrusionOk="0" h="3516" w="2491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38"/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rect b="b" l="l" r="r" t="t"/>
                <a:pathLst>
                  <a:path extrusionOk="0" h="6341" w="3871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38"/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rect b="b" l="l" r="r" t="t"/>
                <a:pathLst>
                  <a:path extrusionOk="0" h="1926" w="1465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38"/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rect b="b" l="l" r="r" t="t"/>
                <a:pathLst>
                  <a:path extrusionOk="0" h="12095" w="15464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38"/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rect b="b" l="l" r="r" t="t"/>
                <a:pathLst>
                  <a:path extrusionOk="0" h="3955" w="3663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38"/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rect b="b" l="l" r="r" t="t"/>
                <a:pathLst>
                  <a:path extrusionOk="0" h="36555" w="42036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91" name="Google Shape;891;p38"/>
            <p:cNvSpPr/>
            <p:nvPr/>
          </p:nvSpPr>
          <p:spPr>
            <a:xfrm>
              <a:off x="3077643" y="3120925"/>
              <a:ext cx="39975" cy="16290"/>
            </a:xfrm>
            <a:custGeom>
              <a:rect b="b" l="l" r="r" t="t"/>
              <a:pathLst>
                <a:path extrusionOk="0" h="524" w="1298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8"/>
            <p:cNvSpPr/>
            <p:nvPr/>
          </p:nvSpPr>
          <p:spPr>
            <a:xfrm>
              <a:off x="3145305" y="3092947"/>
              <a:ext cx="50939" cy="36466"/>
            </a:xfrm>
            <a:custGeom>
              <a:rect b="b" l="l" r="r" t="t"/>
              <a:pathLst>
                <a:path extrusionOk="0" h="1173" w="1654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2964862" y="3028533"/>
              <a:ext cx="189497" cy="68330"/>
            </a:xfrm>
            <a:custGeom>
              <a:rect b="b" l="l" r="r" t="t"/>
              <a:pathLst>
                <a:path extrusionOk="0" h="2198" w="6153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3476532" y="4505096"/>
              <a:ext cx="48352" cy="28010"/>
            </a:xfrm>
            <a:custGeom>
              <a:rect b="b" l="l" r="r" t="t"/>
              <a:pathLst>
                <a:path extrusionOk="0" h="901" w="157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2990640" y="3285472"/>
              <a:ext cx="98644" cy="45574"/>
            </a:xfrm>
            <a:custGeom>
              <a:rect b="b" l="l" r="r" t="t"/>
              <a:pathLst>
                <a:path extrusionOk="0" h="1466" w="3203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8"/>
            <p:cNvSpPr/>
            <p:nvPr/>
          </p:nvSpPr>
          <p:spPr>
            <a:xfrm>
              <a:off x="2938469" y="3257524"/>
              <a:ext cx="59932" cy="56610"/>
            </a:xfrm>
            <a:custGeom>
              <a:rect b="b" l="l" r="r" t="t"/>
              <a:pathLst>
                <a:path extrusionOk="0" h="1821" w="1946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8"/>
            <p:cNvSpPr/>
            <p:nvPr/>
          </p:nvSpPr>
          <p:spPr>
            <a:xfrm>
              <a:off x="2906871" y="3183349"/>
              <a:ext cx="83153" cy="83283"/>
            </a:xfrm>
            <a:custGeom>
              <a:rect b="b" l="l" r="r" t="t"/>
              <a:pathLst>
                <a:path extrusionOk="0" h="2679" w="270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2879800" y="3166437"/>
              <a:ext cx="112811" cy="57263"/>
            </a:xfrm>
            <a:custGeom>
              <a:rect b="b" l="l" r="r" t="t"/>
              <a:pathLst>
                <a:path extrusionOk="0" h="1842" w="3663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2864339" y="3197680"/>
              <a:ext cx="44502" cy="26020"/>
            </a:xfrm>
            <a:custGeom>
              <a:rect b="b" l="l" r="r" t="t"/>
              <a:pathLst>
                <a:path extrusionOk="0" h="837" w="1445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2884327" y="3124158"/>
              <a:ext cx="20634" cy="45574"/>
            </a:xfrm>
            <a:custGeom>
              <a:rect b="b" l="l" r="r" t="t"/>
              <a:pathLst>
                <a:path extrusionOk="0" h="1466" w="67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8"/>
            <p:cNvSpPr/>
            <p:nvPr/>
          </p:nvSpPr>
          <p:spPr>
            <a:xfrm>
              <a:off x="2828275" y="3134573"/>
              <a:ext cx="73483" cy="78092"/>
            </a:xfrm>
            <a:custGeom>
              <a:rect b="b" l="l" r="r" t="t"/>
              <a:pathLst>
                <a:path extrusionOk="0" h="2512" w="2386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8"/>
            <p:cNvSpPr/>
            <p:nvPr/>
          </p:nvSpPr>
          <p:spPr>
            <a:xfrm>
              <a:off x="2428093" y="2816485"/>
              <a:ext cx="507820" cy="379920"/>
            </a:xfrm>
            <a:custGeom>
              <a:rect b="b" l="l" r="r" t="t"/>
              <a:pathLst>
                <a:path extrusionOk="0" h="12221" w="16489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solidFill>
              <a:srgbClr val="75D9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8"/>
            <p:cNvSpPr/>
            <p:nvPr/>
          </p:nvSpPr>
          <p:spPr>
            <a:xfrm>
              <a:off x="3495842" y="3358993"/>
              <a:ext cx="50292" cy="72869"/>
            </a:xfrm>
            <a:custGeom>
              <a:rect b="b" l="l" r="r" t="t"/>
              <a:pathLst>
                <a:path extrusionOk="0" h="2344" w="1633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8"/>
            <p:cNvSpPr/>
            <p:nvPr/>
          </p:nvSpPr>
          <p:spPr>
            <a:xfrm>
              <a:off x="3433354" y="3351812"/>
              <a:ext cx="71543" cy="78745"/>
            </a:xfrm>
            <a:custGeom>
              <a:rect b="b" l="l" r="r" t="t"/>
              <a:pathLst>
                <a:path extrusionOk="0" h="2533" w="2323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8"/>
            <p:cNvSpPr/>
            <p:nvPr/>
          </p:nvSpPr>
          <p:spPr>
            <a:xfrm>
              <a:off x="3372775" y="3306953"/>
              <a:ext cx="89590" cy="135977"/>
            </a:xfrm>
            <a:custGeom>
              <a:rect b="b" l="l" r="r" t="t"/>
              <a:pathLst>
                <a:path extrusionOk="0" h="4374" w="2909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8"/>
            <p:cNvSpPr/>
            <p:nvPr/>
          </p:nvSpPr>
          <p:spPr>
            <a:xfrm>
              <a:off x="3163352" y="3238001"/>
              <a:ext cx="236525" cy="214690"/>
            </a:xfrm>
            <a:custGeom>
              <a:rect b="b" l="l" r="r" t="t"/>
              <a:pathLst>
                <a:path extrusionOk="0" h="6906" w="768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8"/>
            <p:cNvSpPr/>
            <p:nvPr/>
          </p:nvSpPr>
          <p:spPr>
            <a:xfrm>
              <a:off x="3058302" y="3233431"/>
              <a:ext cx="213981" cy="307704"/>
            </a:xfrm>
            <a:custGeom>
              <a:rect b="b" l="l" r="r" t="t"/>
              <a:pathLst>
                <a:path extrusionOk="0" h="9898" w="6948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3021591" y="3437676"/>
              <a:ext cx="105697" cy="117138"/>
            </a:xfrm>
            <a:custGeom>
              <a:rect b="b" l="l" r="r" t="t"/>
              <a:pathLst>
                <a:path extrusionOk="0" h="3768" w="3432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3015770" y="3464349"/>
              <a:ext cx="229441" cy="341527"/>
            </a:xfrm>
            <a:custGeom>
              <a:rect b="b" l="l" r="r" t="t"/>
              <a:pathLst>
                <a:path extrusionOk="0" h="10986" w="745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3229074" y="3641921"/>
              <a:ext cx="221711" cy="249819"/>
            </a:xfrm>
            <a:custGeom>
              <a:rect b="b" l="l" r="r" t="t"/>
              <a:pathLst>
                <a:path extrusionOk="0" h="8036" w="7199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8"/>
            <p:cNvSpPr/>
            <p:nvPr/>
          </p:nvSpPr>
          <p:spPr>
            <a:xfrm>
              <a:off x="3363105" y="3818871"/>
              <a:ext cx="152109" cy="161997"/>
            </a:xfrm>
            <a:custGeom>
              <a:rect b="b" l="l" r="r" t="t"/>
              <a:pathLst>
                <a:path extrusionOk="0" h="5211" w="4939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8"/>
            <p:cNvSpPr/>
            <p:nvPr/>
          </p:nvSpPr>
          <p:spPr>
            <a:xfrm>
              <a:off x="3455898" y="4028960"/>
              <a:ext cx="90237" cy="103459"/>
            </a:xfrm>
            <a:custGeom>
              <a:rect b="b" l="l" r="r" t="t"/>
              <a:pathLst>
                <a:path extrusionOk="0" h="3328" w="293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3" name="Google Shape;913;p38"/>
            <p:cNvGrpSpPr/>
            <p:nvPr/>
          </p:nvGrpSpPr>
          <p:grpSpPr>
            <a:xfrm>
              <a:off x="3243241" y="3869606"/>
              <a:ext cx="284230" cy="744141"/>
              <a:chOff x="2711750" y="3572300"/>
              <a:chExt cx="230725" cy="598425"/>
            </a:xfrm>
          </p:grpSpPr>
          <p:sp>
            <p:nvSpPr>
              <p:cNvPr id="914" name="Google Shape;914;p38"/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rect b="b" l="l" r="r" t="t"/>
                <a:pathLst>
                  <a:path extrusionOk="0" h="21552" w="9229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rect b="b" l="l" r="r" t="t"/>
                <a:pathLst>
                  <a:path extrusionOk="0" h="1444" w="2072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16" name="Google Shape;916;p38"/>
            <p:cNvSpPr/>
            <p:nvPr/>
          </p:nvSpPr>
          <p:spPr>
            <a:xfrm>
              <a:off x="6559947" y="2968037"/>
              <a:ext cx="32245" cy="76164"/>
            </a:xfrm>
            <a:custGeom>
              <a:rect b="b" l="l" r="r" t="t"/>
              <a:pathLst>
                <a:path extrusionOk="0" h="2450" w="1047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17" name="Google Shape;917;p38"/>
            <p:cNvGrpSpPr/>
            <p:nvPr/>
          </p:nvGrpSpPr>
          <p:grpSpPr>
            <a:xfrm>
              <a:off x="4561035" y="1447920"/>
              <a:ext cx="188850" cy="206887"/>
              <a:chOff x="3781475" y="1624825"/>
              <a:chExt cx="153300" cy="166375"/>
            </a:xfrm>
          </p:grpSpPr>
          <p:sp>
            <p:nvSpPr>
              <p:cNvPr id="918" name="Google Shape;918;p38"/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rect b="b" l="l" r="r" t="t"/>
                <a:pathLst>
                  <a:path extrusionOk="0" h="2428" w="3579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rect b="b" l="l" r="r" t="t"/>
                <a:pathLst>
                  <a:path extrusionOk="0" h="734" w="859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rect b="b" l="l" r="r" t="t"/>
                <a:pathLst>
                  <a:path extrusionOk="0" h="1737" w="1571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rect b="b" l="l" r="r" t="t"/>
                <a:pathLst>
                  <a:path extrusionOk="0" h="5651" w="4102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22" name="Google Shape;922;p38"/>
            <p:cNvSpPr/>
            <p:nvPr/>
          </p:nvSpPr>
          <p:spPr>
            <a:xfrm>
              <a:off x="6692068" y="2457425"/>
              <a:ext cx="215890" cy="381879"/>
            </a:xfrm>
            <a:custGeom>
              <a:rect b="b" l="l" r="r" t="t"/>
              <a:pathLst>
                <a:path extrusionOk="0" h="12284" w="701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8"/>
            <p:cNvSpPr/>
            <p:nvPr/>
          </p:nvSpPr>
          <p:spPr>
            <a:xfrm>
              <a:off x="6604418" y="2657131"/>
              <a:ext cx="74130" cy="104112"/>
            </a:xfrm>
            <a:custGeom>
              <a:rect b="b" l="l" r="r" t="t"/>
              <a:pathLst>
                <a:path extrusionOk="0" h="3349" w="2407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8"/>
            <p:cNvSpPr/>
            <p:nvPr/>
          </p:nvSpPr>
          <p:spPr>
            <a:xfrm>
              <a:off x="6568324" y="2537444"/>
              <a:ext cx="84447" cy="146391"/>
            </a:xfrm>
            <a:custGeom>
              <a:rect b="b" l="l" r="r" t="t"/>
              <a:pathLst>
                <a:path extrusionOk="0" h="4709" w="2742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8"/>
            <p:cNvSpPr/>
            <p:nvPr/>
          </p:nvSpPr>
          <p:spPr>
            <a:xfrm>
              <a:off x="5883972" y="2347499"/>
              <a:ext cx="547764" cy="260886"/>
            </a:xfrm>
            <a:custGeom>
              <a:rect b="b" l="l" r="r" t="t"/>
              <a:pathLst>
                <a:path extrusionOk="0" h="8392" w="17786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8"/>
            <p:cNvSpPr/>
            <p:nvPr/>
          </p:nvSpPr>
          <p:spPr>
            <a:xfrm>
              <a:off x="6961423" y="3515737"/>
              <a:ext cx="174006" cy="150308"/>
            </a:xfrm>
            <a:custGeom>
              <a:rect b="b" l="l" r="r" t="t"/>
              <a:pathLst>
                <a:path extrusionOk="0" h="4835" w="565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8"/>
            <p:cNvSpPr/>
            <p:nvPr/>
          </p:nvSpPr>
          <p:spPr>
            <a:xfrm>
              <a:off x="6571557" y="3109858"/>
              <a:ext cx="141792" cy="249819"/>
            </a:xfrm>
            <a:custGeom>
              <a:rect b="b" l="l" r="r" t="t"/>
              <a:pathLst>
                <a:path extrusionOk="0" h="8036" w="4604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8"/>
            <p:cNvSpPr/>
            <p:nvPr/>
          </p:nvSpPr>
          <p:spPr>
            <a:xfrm>
              <a:off x="6644363" y="3625009"/>
              <a:ext cx="68986" cy="36466"/>
            </a:xfrm>
            <a:custGeom>
              <a:rect b="b" l="l" r="r" t="t"/>
              <a:pathLst>
                <a:path extrusionOk="0" h="1173" w="224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29" name="Google Shape;929;p38"/>
            <p:cNvGrpSpPr/>
            <p:nvPr/>
          </p:nvGrpSpPr>
          <p:grpSpPr>
            <a:xfrm>
              <a:off x="6146244" y="3358993"/>
              <a:ext cx="819060" cy="277114"/>
              <a:chOff x="5068275" y="3161675"/>
              <a:chExt cx="664875" cy="222850"/>
            </a:xfrm>
          </p:grpSpPr>
          <p:sp>
            <p:nvSpPr>
              <p:cNvPr id="930" name="Google Shape;930;p38"/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rect b="b" l="l" r="r" t="t"/>
                <a:pathLst>
                  <a:path extrusionOk="0" h="4312" w="3871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38"/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rect b="b" l="l" r="r" t="t"/>
                <a:pathLst>
                  <a:path extrusionOk="0" h="5253" w="5818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38"/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rect b="b" l="l" r="r" t="t"/>
                <a:pathLst>
                  <a:path extrusionOk="0" h="5190" w="5734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38"/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rect b="b" l="l" r="r" t="t"/>
                <a:pathLst>
                  <a:path extrusionOk="0" h="8872" w="17242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34" name="Google Shape;934;p38"/>
            <p:cNvSpPr/>
            <p:nvPr/>
          </p:nvSpPr>
          <p:spPr>
            <a:xfrm>
              <a:off x="6233894" y="3339471"/>
              <a:ext cx="77363" cy="102154"/>
            </a:xfrm>
            <a:custGeom>
              <a:rect b="b" l="l" r="r" t="t"/>
              <a:pathLst>
                <a:path extrusionOk="0" h="3286" w="2512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6405928" y="3335553"/>
              <a:ext cx="168863" cy="115179"/>
            </a:xfrm>
            <a:custGeom>
              <a:rect b="b" l="l" r="r" t="t"/>
              <a:pathLst>
                <a:path extrusionOk="0" h="3705" w="5483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6248061" y="3018150"/>
              <a:ext cx="146966" cy="286875"/>
            </a:xfrm>
            <a:custGeom>
              <a:rect b="b" l="l" r="r" t="t"/>
              <a:pathLst>
                <a:path extrusionOk="0" h="9228" w="4772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6267401" y="3189225"/>
              <a:ext cx="93470" cy="81325"/>
            </a:xfrm>
            <a:custGeom>
              <a:rect b="b" l="l" r="r" t="t"/>
              <a:pathLst>
                <a:path extrusionOk="0" h="2616" w="3035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6214553" y="3037642"/>
              <a:ext cx="144379" cy="168525"/>
            </a:xfrm>
            <a:custGeom>
              <a:rect b="b" l="l" r="r" t="t"/>
              <a:pathLst>
                <a:path extrusionOk="0" h="5421" w="4688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6172021" y="3076688"/>
              <a:ext cx="150169" cy="282337"/>
            </a:xfrm>
            <a:custGeom>
              <a:rect b="b" l="l" r="r" t="t"/>
              <a:pathLst>
                <a:path extrusionOk="0" h="9082" w="4876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6074085" y="2922525"/>
              <a:ext cx="157899" cy="358439"/>
            </a:xfrm>
            <a:custGeom>
              <a:rect b="b" l="l" r="r" t="t"/>
              <a:pathLst>
                <a:path extrusionOk="0" h="11530" w="5127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5990316" y="2955042"/>
              <a:ext cx="91530" cy="119065"/>
            </a:xfrm>
            <a:custGeom>
              <a:rect b="b" l="l" r="r" t="t"/>
              <a:pathLst>
                <a:path extrusionOk="0" h="3830" w="2972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4568118" y="2279853"/>
              <a:ext cx="68340" cy="84589"/>
            </a:xfrm>
            <a:custGeom>
              <a:rect b="b" l="l" r="r" t="t"/>
              <a:pathLst>
                <a:path extrusionOk="0" h="2721" w="2219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4514007" y="1862255"/>
              <a:ext cx="357651" cy="419588"/>
            </a:xfrm>
            <a:custGeom>
              <a:rect b="b" l="l" r="r" t="t"/>
              <a:pathLst>
                <a:path extrusionOk="0" h="13497" w="11613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4612590" y="1941621"/>
              <a:ext cx="177240" cy="403982"/>
            </a:xfrm>
            <a:custGeom>
              <a:rect b="b" l="l" r="r" t="t"/>
              <a:pathLst>
                <a:path extrusionOk="0" h="12995" w="5755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4800763" y="2226538"/>
              <a:ext cx="70896" cy="65066"/>
            </a:xfrm>
            <a:custGeom>
              <a:rect b="b" l="l" r="r" t="t"/>
              <a:pathLst>
                <a:path extrusionOk="0" h="2093" w="2302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4767902" y="2273356"/>
              <a:ext cx="112780" cy="61833"/>
            </a:xfrm>
            <a:custGeom>
              <a:rect b="b" l="l" r="r" t="t"/>
              <a:pathLst>
                <a:path extrusionOk="0" h="1989" w="3662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4771752" y="2315635"/>
              <a:ext cx="87680" cy="65066"/>
            </a:xfrm>
            <a:custGeom>
              <a:rect b="b" l="l" r="r" t="t"/>
              <a:pathLst>
                <a:path extrusionOk="0" h="2093" w="2847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4813636" y="2320205"/>
              <a:ext cx="148906" cy="116454"/>
            </a:xfrm>
            <a:custGeom>
              <a:rect b="b" l="l" r="r" t="t"/>
              <a:pathLst>
                <a:path extrusionOk="0" h="3746" w="4835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4711173" y="2509465"/>
              <a:ext cx="102494" cy="67025"/>
            </a:xfrm>
            <a:custGeom>
              <a:rect b="b" l="l" r="r" t="t"/>
              <a:pathLst>
                <a:path extrusionOk="0" h="2156" w="3328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4719550" y="2489973"/>
              <a:ext cx="88327" cy="39046"/>
            </a:xfrm>
            <a:custGeom>
              <a:rect b="b" l="l" r="r" t="t"/>
              <a:pathLst>
                <a:path extrusionOk="0" h="1256" w="2868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4765962" y="2642831"/>
              <a:ext cx="33538" cy="65066"/>
            </a:xfrm>
            <a:custGeom>
              <a:rect b="b" l="l" r="r" t="t"/>
              <a:pathLst>
                <a:path extrusionOk="0" h="2093" w="1089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4749855" y="2618769"/>
              <a:ext cx="32245" cy="41004"/>
            </a:xfrm>
            <a:custGeom>
              <a:rect b="b" l="l" r="r" t="t"/>
              <a:pathLst>
                <a:path extrusionOk="0" h="1319" w="1047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4701533" y="2584293"/>
              <a:ext cx="67046" cy="59222"/>
            </a:xfrm>
            <a:custGeom>
              <a:rect b="b" l="l" r="r" t="t"/>
              <a:pathLst>
                <a:path extrusionOk="0" h="1905" w="2177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4664792" y="2549817"/>
              <a:ext cx="52233" cy="33201"/>
            </a:xfrm>
            <a:custGeom>
              <a:rect b="b" l="l" r="r" t="t"/>
              <a:pathLst>
                <a:path extrusionOk="0" h="1068" w="1696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4597776" y="2499704"/>
              <a:ext cx="123098" cy="59875"/>
            </a:xfrm>
            <a:custGeom>
              <a:rect b="b" l="l" r="r" t="t"/>
              <a:pathLst>
                <a:path extrusionOk="0" h="1926" w="3997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4667379" y="2356608"/>
              <a:ext cx="163042" cy="138588"/>
            </a:xfrm>
            <a:custGeom>
              <a:rect b="b" l="l" r="r" t="t"/>
              <a:pathLst>
                <a:path extrusionOk="0" h="4458" w="5294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4635134" y="2452233"/>
              <a:ext cx="130212" cy="57263"/>
            </a:xfrm>
            <a:custGeom>
              <a:rect b="b" l="l" r="r" t="t"/>
              <a:pathLst>
                <a:path extrusionOk="0" h="1842" w="4228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4533964" y="2357261"/>
              <a:ext cx="148259" cy="178909"/>
            </a:xfrm>
            <a:custGeom>
              <a:rect b="b" l="l" r="r" t="t"/>
              <a:pathLst>
                <a:path extrusionOk="0" h="5755" w="4814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4494666" y="2396307"/>
              <a:ext cx="63812" cy="58569"/>
            </a:xfrm>
            <a:custGeom>
              <a:rect b="b" l="l" r="r" t="t"/>
              <a:pathLst>
                <a:path extrusionOk="0" h="1884" w="2072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4488877" y="2444430"/>
              <a:ext cx="50292" cy="43616"/>
            </a:xfrm>
            <a:custGeom>
              <a:rect b="b" l="l" r="r" t="t"/>
              <a:pathLst>
                <a:path extrusionOk="0" h="1403" w="1633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4532701" y="2473715"/>
              <a:ext cx="12257" cy="17564"/>
            </a:xfrm>
            <a:custGeom>
              <a:rect b="b" l="l" r="r" t="t"/>
              <a:pathLst>
                <a:path extrusionOk="0" h="565" w="398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4278807" y="2345572"/>
              <a:ext cx="71543" cy="95625"/>
            </a:xfrm>
            <a:custGeom>
              <a:rect b="b" l="l" r="r" t="t"/>
              <a:pathLst>
                <a:path extrusionOk="0" h="3076" w="2323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3" name="Google Shape;963;p38"/>
            <p:cNvGrpSpPr/>
            <p:nvPr/>
          </p:nvGrpSpPr>
          <p:grpSpPr>
            <a:xfrm>
              <a:off x="4320691" y="2264247"/>
              <a:ext cx="154018" cy="217954"/>
              <a:chOff x="3586375" y="2281300"/>
              <a:chExt cx="125025" cy="175275"/>
            </a:xfrm>
          </p:grpSpPr>
          <p:sp>
            <p:nvSpPr>
              <p:cNvPr id="964" name="Google Shape;964;p38"/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rect b="b" l="l" r="r" t="t"/>
                <a:pathLst>
                  <a:path extrusionOk="0" h="7011" w="406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38"/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rect b="b" l="l" r="r" t="t"/>
                <a:pathLst>
                  <a:path extrusionOk="0" h="1005" w="1277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6" name="Google Shape;966;p38"/>
            <p:cNvSpPr/>
            <p:nvPr/>
          </p:nvSpPr>
          <p:spPr>
            <a:xfrm>
              <a:off x="5200915" y="3679008"/>
              <a:ext cx="135355" cy="255664"/>
            </a:xfrm>
            <a:custGeom>
              <a:rect b="b" l="l" r="r" t="t"/>
              <a:pathLst>
                <a:path extrusionOk="0" h="8224" w="4395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7" name="Google Shape;967;p38"/>
            <p:cNvGrpSpPr/>
            <p:nvPr/>
          </p:nvGrpSpPr>
          <p:grpSpPr>
            <a:xfrm>
              <a:off x="6430443" y="3670552"/>
              <a:ext cx="710129" cy="766276"/>
              <a:chOff x="5298975" y="3412225"/>
              <a:chExt cx="576450" cy="616225"/>
            </a:xfrm>
          </p:grpSpPr>
          <p:sp>
            <p:nvSpPr>
              <p:cNvPr id="968" name="Google Shape;968;p38"/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rect b="b" l="l" r="r" t="t"/>
                <a:pathLst>
                  <a:path extrusionOk="0" h="20611" w="23058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38"/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rect b="b" l="l" r="r" t="t"/>
                <a:pathLst>
                  <a:path extrusionOk="0" h="2847" w="2198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rgbClr val="053B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0" name="Google Shape;970;p38"/>
            <p:cNvGrpSpPr/>
            <p:nvPr/>
          </p:nvGrpSpPr>
          <p:grpSpPr>
            <a:xfrm>
              <a:off x="7235274" y="4217599"/>
              <a:ext cx="284846" cy="357133"/>
              <a:chOff x="5952300" y="3852150"/>
              <a:chExt cx="231225" cy="287200"/>
            </a:xfrm>
          </p:grpSpPr>
          <p:sp>
            <p:nvSpPr>
              <p:cNvPr id="971" name="Google Shape;971;p38"/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rect b="b" l="l" r="r" t="t"/>
                <a:pathLst>
                  <a:path extrusionOk="0" h="5713" w="5818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38"/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rect b="b" l="l" r="r" t="t"/>
                <a:pathLst>
                  <a:path extrusionOk="0" h="6843" w="3286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3" name="Google Shape;973;p38"/>
            <p:cNvSpPr/>
            <p:nvPr/>
          </p:nvSpPr>
          <p:spPr>
            <a:xfrm>
              <a:off x="4090634" y="2024873"/>
              <a:ext cx="156605" cy="96309"/>
            </a:xfrm>
            <a:custGeom>
              <a:rect b="b" l="l" r="r" t="t"/>
              <a:pathLst>
                <a:path extrusionOk="0" h="3098" w="5085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5590134" y="2256444"/>
              <a:ext cx="1091001" cy="822233"/>
            </a:xfrm>
            <a:custGeom>
              <a:rect b="b" l="l" r="r" t="t"/>
              <a:pathLst>
                <a:path extrusionOk="0" h="26449" w="35425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6248061" y="3037642"/>
              <a:ext cx="1971" cy="2642"/>
            </a:xfrm>
            <a:custGeom>
              <a:rect b="b" l="l" r="r" t="t"/>
              <a:pathLst>
                <a:path extrusionOk="0" h="85" w="64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6227457" y="3056512"/>
              <a:ext cx="3234" cy="3295"/>
            </a:xfrm>
            <a:custGeom>
              <a:rect b="b" l="l" r="r" t="t"/>
              <a:pathLst>
                <a:path extrusionOk="0" h="106" w="105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5579816" y="2735845"/>
              <a:ext cx="6498" cy="1990"/>
            </a:xfrm>
            <a:custGeom>
              <a:rect b="b" l="l" r="r" t="t"/>
              <a:pathLst>
                <a:path extrusionOk="0" h="64" w="211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5202855" y="2300029"/>
              <a:ext cx="674712" cy="357786"/>
            </a:xfrm>
            <a:custGeom>
              <a:rect b="b" l="l" r="r" t="t"/>
              <a:pathLst>
                <a:path extrusionOk="0" h="11509" w="21908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5376214" y="2562159"/>
              <a:ext cx="285493" cy="179561"/>
            </a:xfrm>
            <a:custGeom>
              <a:rect b="b" l="l" r="r" t="t"/>
              <a:pathLst>
                <a:path extrusionOk="0" h="5776" w="927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5325306" y="2624613"/>
              <a:ext cx="255188" cy="161997"/>
            </a:xfrm>
            <a:custGeom>
              <a:rect b="b" l="l" r="r" t="t"/>
              <a:pathLst>
                <a:path extrusionOk="0" h="5211" w="8286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1" name="Google Shape;981;p38"/>
            <p:cNvGrpSpPr/>
            <p:nvPr/>
          </p:nvGrpSpPr>
          <p:grpSpPr>
            <a:xfrm>
              <a:off x="5867865" y="3282238"/>
              <a:ext cx="38712" cy="74175"/>
              <a:chOff x="4842300" y="3099950"/>
              <a:chExt cx="31425" cy="59650"/>
            </a:xfrm>
          </p:grpSpPr>
          <p:sp>
            <p:nvSpPr>
              <p:cNvPr id="982" name="Google Shape;982;p38"/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rect b="b" l="l" r="r" t="t"/>
                <a:pathLst>
                  <a:path extrusionOk="0" h="273" w="85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38"/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rect b="b" l="l" r="r" t="t"/>
                <a:pathLst>
                  <a:path extrusionOk="0" h="2135" w="1257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38"/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rect b="b" l="l" r="r" t="t"/>
                <a:pathLst>
                  <a:path extrusionOk="0" h="189" w="21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38"/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rect b="b" l="l" r="r" t="t"/>
                <a:pathLst>
                  <a:path extrusionOk="0" h="252" w="315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6" name="Google Shape;986;p38"/>
            <p:cNvSpPr/>
            <p:nvPr/>
          </p:nvSpPr>
          <p:spPr>
            <a:xfrm>
              <a:off x="5647478" y="2823636"/>
              <a:ext cx="499443" cy="492457"/>
            </a:xfrm>
            <a:custGeom>
              <a:rect b="b" l="l" r="r" t="t"/>
              <a:pathLst>
                <a:path extrusionOk="0" h="15841" w="16217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38"/>
            <p:cNvSpPr/>
            <p:nvPr/>
          </p:nvSpPr>
          <p:spPr>
            <a:xfrm>
              <a:off x="5843381" y="2882204"/>
              <a:ext cx="146966" cy="79366"/>
            </a:xfrm>
            <a:custGeom>
              <a:rect b="b" l="l" r="r" t="t"/>
              <a:pathLst>
                <a:path extrusionOk="0" h="2553" w="4772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8"/>
            <p:cNvSpPr/>
            <p:nvPr/>
          </p:nvSpPr>
          <p:spPr>
            <a:xfrm>
              <a:off x="5505071" y="2748839"/>
              <a:ext cx="246842" cy="274534"/>
            </a:xfrm>
            <a:custGeom>
              <a:rect b="b" l="l" r="r" t="t"/>
              <a:pathLst>
                <a:path extrusionOk="0" h="8831" w="8015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8"/>
            <p:cNvSpPr/>
            <p:nvPr/>
          </p:nvSpPr>
          <p:spPr>
            <a:xfrm>
              <a:off x="5487023" y="2711130"/>
              <a:ext cx="235878" cy="198400"/>
            </a:xfrm>
            <a:custGeom>
              <a:rect b="b" l="l" r="r" t="t"/>
              <a:pathLst>
                <a:path extrusionOk="0" h="6382" w="7659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8"/>
            <p:cNvSpPr/>
            <p:nvPr/>
          </p:nvSpPr>
          <p:spPr>
            <a:xfrm>
              <a:off x="4803319" y="2413218"/>
              <a:ext cx="292607" cy="184100"/>
            </a:xfrm>
            <a:custGeom>
              <a:rect b="b" l="l" r="r" t="t"/>
              <a:pathLst>
                <a:path extrusionOk="0" h="5922" w="9501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solidFill>
              <a:srgbClr val="5AD1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8"/>
            <p:cNvSpPr/>
            <p:nvPr/>
          </p:nvSpPr>
          <p:spPr>
            <a:xfrm>
              <a:off x="4875508" y="2504274"/>
              <a:ext cx="61256" cy="68983"/>
            </a:xfrm>
            <a:custGeom>
              <a:rect b="b" l="l" r="r" t="t"/>
              <a:pathLst>
                <a:path extrusionOk="0" h="2219" w="1989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8"/>
            <p:cNvSpPr/>
            <p:nvPr/>
          </p:nvSpPr>
          <p:spPr>
            <a:xfrm>
              <a:off x="4777572" y="2515994"/>
              <a:ext cx="157252" cy="101501"/>
            </a:xfrm>
            <a:custGeom>
              <a:rect b="b" l="l" r="r" t="t"/>
              <a:pathLst>
                <a:path extrusionOk="0" h="3265" w="5106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8"/>
            <p:cNvSpPr/>
            <p:nvPr/>
          </p:nvSpPr>
          <p:spPr>
            <a:xfrm>
              <a:off x="4816870" y="2605090"/>
              <a:ext cx="103141" cy="65719"/>
            </a:xfrm>
            <a:custGeom>
              <a:rect b="b" l="l" r="r" t="t"/>
              <a:pathLst>
                <a:path extrusionOk="0" h="2114" w="3349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4" name="Google Shape;994;p38"/>
            <p:cNvGrpSpPr/>
            <p:nvPr/>
          </p:nvGrpSpPr>
          <p:grpSpPr>
            <a:xfrm>
              <a:off x="4666085" y="2561506"/>
              <a:ext cx="96673" cy="75480"/>
              <a:chOff x="3866750" y="2520350"/>
              <a:chExt cx="78475" cy="60700"/>
            </a:xfrm>
          </p:grpSpPr>
          <p:sp>
            <p:nvSpPr>
              <p:cNvPr id="995" name="Google Shape;995;p38"/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rect b="b" l="l" r="r" t="t"/>
                <a:pathLst>
                  <a:path extrusionOk="0" h="252" w="189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38"/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rect b="b" l="l" r="r" t="t"/>
                <a:pathLst>
                  <a:path extrusionOk="0" h="127" w="106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38"/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rect b="b" l="l" r="r" t="t"/>
                <a:pathLst>
                  <a:path extrusionOk="0" h="2428" w="3139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38"/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rect b="b" l="l" r="r" t="t"/>
                <a:pathLst>
                  <a:path extrusionOk="0" h="210" w="147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1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99" name="Google Shape;999;p38"/>
            <p:cNvSpPr/>
            <p:nvPr/>
          </p:nvSpPr>
          <p:spPr>
            <a:xfrm>
              <a:off x="4583579" y="2633069"/>
              <a:ext cx="18078" cy="36466"/>
            </a:xfrm>
            <a:custGeom>
              <a:rect b="b" l="l" r="r" t="t"/>
              <a:pathLst>
                <a:path extrusionOk="0" h="1173" w="587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8"/>
            <p:cNvSpPr/>
            <p:nvPr/>
          </p:nvSpPr>
          <p:spPr>
            <a:xfrm>
              <a:off x="4297470" y="2616810"/>
              <a:ext cx="197874" cy="167189"/>
            </a:xfrm>
            <a:custGeom>
              <a:rect b="b" l="l" r="r" t="t"/>
              <a:pathLst>
                <a:path extrusionOk="0" h="5378" w="6425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8"/>
            <p:cNvSpPr/>
            <p:nvPr/>
          </p:nvSpPr>
          <p:spPr>
            <a:xfrm>
              <a:off x="5197712" y="2696146"/>
              <a:ext cx="30951" cy="24777"/>
            </a:xfrm>
            <a:custGeom>
              <a:rect b="b" l="l" r="r" t="t"/>
              <a:pathLst>
                <a:path extrusionOk="0" h="797" w="1005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8"/>
            <p:cNvSpPr/>
            <p:nvPr/>
          </p:nvSpPr>
          <p:spPr>
            <a:xfrm>
              <a:off x="5189982" y="2699410"/>
              <a:ext cx="363472" cy="295331"/>
            </a:xfrm>
            <a:custGeom>
              <a:rect b="b" l="l" r="r" t="t"/>
              <a:pathLst>
                <a:path extrusionOk="0" h="9500" w="11802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5171934" y="2663628"/>
              <a:ext cx="63812" cy="54683"/>
            </a:xfrm>
            <a:custGeom>
              <a:rect b="b" l="l" r="r" t="t"/>
              <a:pathLst>
                <a:path extrusionOk="0" h="1759" w="2072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4885179" y="2650634"/>
              <a:ext cx="320941" cy="133365"/>
            </a:xfrm>
            <a:custGeom>
              <a:rect b="b" l="l" r="r" t="t"/>
              <a:pathLst>
                <a:path extrusionOk="0" h="4290" w="10421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4881298" y="2651287"/>
              <a:ext cx="48999" cy="43616"/>
            </a:xfrm>
            <a:custGeom>
              <a:rect b="b" l="l" r="r" t="t"/>
              <a:pathLst>
                <a:path extrusionOk="0" h="1403" w="1591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5115205" y="2752103"/>
              <a:ext cx="172096" cy="167189"/>
            </a:xfrm>
            <a:custGeom>
              <a:rect b="b" l="l" r="r" t="t"/>
              <a:pathLst>
                <a:path extrusionOk="0" h="5378" w="5588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5255703" y="2898463"/>
              <a:ext cx="30951" cy="31896"/>
            </a:xfrm>
            <a:custGeom>
              <a:rect b="b" l="l" r="r" t="t"/>
              <a:pathLst>
                <a:path extrusionOk="0" h="1026" w="1005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4997928" y="2790465"/>
              <a:ext cx="40006" cy="22818"/>
            </a:xfrm>
            <a:custGeom>
              <a:rect b="b" l="l" r="r" t="t"/>
              <a:pathLst>
                <a:path extrusionOk="0" h="734" w="1299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5057214" y="2756642"/>
              <a:ext cx="110871" cy="99573"/>
            </a:xfrm>
            <a:custGeom>
              <a:rect b="b" l="l" r="r" t="t"/>
              <a:pathLst>
                <a:path extrusionOk="0" h="3203" w="360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5034670" y="2836661"/>
              <a:ext cx="27102" cy="79397"/>
            </a:xfrm>
            <a:custGeom>
              <a:rect b="b" l="l" r="r" t="t"/>
              <a:pathLst>
                <a:path extrusionOk="0" h="2554" w="88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5058507" y="2836661"/>
              <a:ext cx="7114" cy="16290"/>
            </a:xfrm>
            <a:custGeom>
              <a:rect b="b" l="l" r="r" t="t"/>
              <a:pathLst>
                <a:path extrusionOk="0" h="524" w="231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5050777" y="2854226"/>
              <a:ext cx="9701" cy="22787"/>
            </a:xfrm>
            <a:custGeom>
              <a:rect b="b" l="l" r="r" t="t"/>
              <a:pathLst>
                <a:path extrusionOk="0" h="733" w="315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5050777" y="2811947"/>
              <a:ext cx="23221" cy="29284"/>
            </a:xfrm>
            <a:custGeom>
              <a:rect b="b" l="l" r="r" t="t"/>
              <a:pathLst>
                <a:path extrusionOk="0" h="942" w="754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052070" y="2834703"/>
              <a:ext cx="71543" cy="89159"/>
            </a:xfrm>
            <a:custGeom>
              <a:rect b="b" l="l" r="r" t="t"/>
              <a:pathLst>
                <a:path extrusionOk="0" h="2868" w="2323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5050777" y="2858112"/>
              <a:ext cx="368615" cy="313580"/>
            </a:xfrm>
            <a:custGeom>
              <a:rect b="b" l="l" r="r" t="t"/>
              <a:pathLst>
                <a:path extrusionOk="0" h="10087" w="11969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solidFill>
              <a:srgbClr val="FFD1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5334945" y="2974565"/>
              <a:ext cx="13582" cy="29937"/>
            </a:xfrm>
            <a:custGeom>
              <a:rect b="b" l="l" r="r" t="t"/>
              <a:pathLst>
                <a:path extrusionOk="0" h="963" w="441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5349143" y="2976524"/>
              <a:ext cx="85093" cy="67677"/>
            </a:xfrm>
            <a:custGeom>
              <a:rect b="b" l="l" r="r" t="t"/>
              <a:pathLst>
                <a:path extrusionOk="0" h="2177" w="2763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5365250" y="2991477"/>
              <a:ext cx="133415" cy="165883"/>
            </a:xfrm>
            <a:custGeom>
              <a:rect b="b" l="l" r="r" t="t"/>
              <a:pathLst>
                <a:path extrusionOk="0" h="5336" w="4332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5425829" y="2968037"/>
              <a:ext cx="7114" cy="16321"/>
            </a:xfrm>
            <a:custGeom>
              <a:rect b="b" l="l" r="r" t="t"/>
              <a:pathLst>
                <a:path extrusionOk="0" h="525" w="231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5200268" y="3107900"/>
              <a:ext cx="189497" cy="124257"/>
            </a:xfrm>
            <a:custGeom>
              <a:rect b="b" l="l" r="r" t="t"/>
              <a:pathLst>
                <a:path extrusionOk="0" h="3997" w="6153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4874215" y="2871137"/>
              <a:ext cx="222358" cy="188670"/>
            </a:xfrm>
            <a:custGeom>
              <a:rect b="b" l="l" r="r" t="t"/>
              <a:pathLst>
                <a:path extrusionOk="0" h="6069" w="722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4834917" y="3057818"/>
              <a:ext cx="293870" cy="340222"/>
            </a:xfrm>
            <a:custGeom>
              <a:rect b="b" l="l" r="r" t="t"/>
              <a:pathLst>
                <a:path extrusionOk="0" h="10944" w="9542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5035317" y="3189846"/>
              <a:ext cx="270679" cy="207540"/>
            </a:xfrm>
            <a:custGeom>
              <a:rect b="b" l="l" r="r" t="t"/>
              <a:pathLst>
                <a:path extrusionOk="0" h="6676" w="8789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5093308" y="3131961"/>
              <a:ext cx="119248" cy="106723"/>
            </a:xfrm>
            <a:custGeom>
              <a:rect b="b" l="l" r="r" t="t"/>
              <a:pathLst>
                <a:path extrusionOk="0" h="3433" w="3872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5189982" y="3231504"/>
              <a:ext cx="27071" cy="32549"/>
            </a:xfrm>
            <a:custGeom>
              <a:rect b="b" l="l" r="r" t="t"/>
              <a:pathLst>
                <a:path extrusionOk="0" h="1047" w="879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5178371" y="3244498"/>
              <a:ext cx="182383" cy="243944"/>
            </a:xfrm>
            <a:custGeom>
              <a:rect b="b" l="l" r="r" t="t"/>
              <a:pathLst>
                <a:path extrusionOk="0" h="7847" w="5922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5046280" y="3361574"/>
              <a:ext cx="149522" cy="182826"/>
            </a:xfrm>
            <a:custGeom>
              <a:rect b="b" l="l" r="r" t="t"/>
              <a:pathLst>
                <a:path extrusionOk="0" h="5881" w="4855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5008892" y="3479955"/>
              <a:ext cx="13551" cy="31"/>
            </a:xfrm>
            <a:custGeom>
              <a:rect b="b" l="l" r="r" t="t"/>
              <a:pathLst>
                <a:path extrusionOk="0" h="1" w="44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4972151" y="3384361"/>
              <a:ext cx="103141" cy="102806"/>
            </a:xfrm>
            <a:custGeom>
              <a:rect b="b" l="l" r="r" t="t"/>
              <a:pathLst>
                <a:path extrusionOk="0" h="3307" w="3349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4704736" y="3259451"/>
              <a:ext cx="232028" cy="158111"/>
            </a:xfrm>
            <a:custGeom>
              <a:rect b="b" l="l" r="r" t="t"/>
              <a:pathLst>
                <a:path extrusionOk="0" h="5086" w="7534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4610003" y="2844464"/>
              <a:ext cx="275206" cy="258275"/>
            </a:xfrm>
            <a:custGeom>
              <a:rect b="b" l="l" r="r" t="t"/>
              <a:pathLst>
                <a:path extrusionOk="0" h="8308" w="8936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4575202" y="2759906"/>
              <a:ext cx="70280" cy="138588"/>
            </a:xfrm>
            <a:custGeom>
              <a:rect b="b" l="l" r="r" t="t"/>
              <a:pathLst>
                <a:path extrusionOk="0" h="4458" w="2282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4298764" y="2764445"/>
              <a:ext cx="357035" cy="348677"/>
            </a:xfrm>
            <a:custGeom>
              <a:rect b="b" l="l" r="r" t="t"/>
              <a:pathLst>
                <a:path extrusionOk="0" h="11216" w="11593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4227898" y="2787885"/>
              <a:ext cx="206220" cy="164577"/>
            </a:xfrm>
            <a:custGeom>
              <a:rect b="b" l="l" r="r" t="t"/>
              <a:pathLst>
                <a:path extrusionOk="0" h="5294" w="6696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4153769" y="2951778"/>
              <a:ext cx="146319" cy="118412"/>
            </a:xfrm>
            <a:custGeom>
              <a:rect b="b" l="l" r="r" t="t"/>
              <a:pathLst>
                <a:path extrusionOk="0" h="3809" w="4751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4153153" y="2957001"/>
              <a:ext cx="210101" cy="233529"/>
            </a:xfrm>
            <a:custGeom>
              <a:rect b="b" l="l" r="r" t="t"/>
              <a:pathLst>
                <a:path extrusionOk="0" h="7512" w="6822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4236922" y="3001239"/>
              <a:ext cx="289989" cy="271270"/>
            </a:xfrm>
            <a:custGeom>
              <a:rect b="b" l="l" r="r" t="t"/>
              <a:pathLst>
                <a:path extrusionOk="0" h="8726" w="9416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4359342" y="3184002"/>
              <a:ext cx="134062" cy="98268"/>
            </a:xfrm>
            <a:custGeom>
              <a:rect b="b" l="l" r="r" t="t"/>
              <a:pathLst>
                <a:path extrusionOk="0" h="3161" w="4353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4143483" y="3155370"/>
              <a:ext cx="114721" cy="84620"/>
            </a:xfrm>
            <a:custGeom>
              <a:rect b="b" l="l" r="r" t="t"/>
              <a:pathLst>
                <a:path extrusionOk="0" h="2722" w="3725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4156356" y="3228239"/>
              <a:ext cx="54820" cy="33201"/>
            </a:xfrm>
            <a:custGeom>
              <a:rect b="b" l="l" r="r" t="t"/>
              <a:pathLst>
                <a:path extrusionOk="0" h="1068" w="178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1" name="Google Shape;1041;p38"/>
            <p:cNvGrpSpPr/>
            <p:nvPr/>
          </p:nvGrpSpPr>
          <p:grpSpPr>
            <a:xfrm>
              <a:off x="4153153" y="3205483"/>
              <a:ext cx="163689" cy="123604"/>
              <a:chOff x="3450375" y="3038225"/>
              <a:chExt cx="132875" cy="99400"/>
            </a:xfrm>
          </p:grpSpPr>
          <p:sp>
            <p:nvSpPr>
              <p:cNvPr id="1042" name="Google Shape;1042;p38"/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rect b="b" l="l" r="r" t="t"/>
                <a:pathLst>
                  <a:path extrusionOk="0" h="545" w="1842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38"/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rect b="b" l="l" r="r" t="t"/>
                <a:pathLst>
                  <a:path extrusionOk="0" h="3244" w="4081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solidFill>
                <a:srgbClr val="9FEA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4" name="Google Shape;1044;p38"/>
            <p:cNvSpPr/>
            <p:nvPr/>
          </p:nvSpPr>
          <p:spPr>
            <a:xfrm>
              <a:off x="4218228" y="3277016"/>
              <a:ext cx="49646" cy="59875"/>
            </a:xfrm>
            <a:custGeom>
              <a:rect b="b" l="l" r="r" t="t"/>
              <a:pathLst>
                <a:path extrusionOk="0" h="1926" w="1612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4250442" y="3304342"/>
              <a:ext cx="72189" cy="78092"/>
            </a:xfrm>
            <a:custGeom>
              <a:rect b="b" l="l" r="r" t="t"/>
              <a:pathLst>
                <a:path extrusionOk="0" h="2512" w="2344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4300704" y="3265980"/>
              <a:ext cx="110224" cy="117107"/>
            </a:xfrm>
            <a:custGeom>
              <a:rect b="b" l="l" r="r" t="t"/>
              <a:pathLst>
                <a:path extrusionOk="0" h="3767" w="3579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4395437" y="3256218"/>
              <a:ext cx="75423" cy="119065"/>
            </a:xfrm>
            <a:custGeom>
              <a:rect b="b" l="l" r="r" t="t"/>
              <a:pathLst>
                <a:path extrusionOk="0" h="3830" w="2449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4448285" y="3256218"/>
              <a:ext cx="36095" cy="96931"/>
            </a:xfrm>
            <a:custGeom>
              <a:rect b="b" l="l" r="r" t="t"/>
              <a:pathLst>
                <a:path extrusionOk="0" h="3118" w="1172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4467595" y="3231504"/>
              <a:ext cx="55466" cy="117107"/>
            </a:xfrm>
            <a:custGeom>
              <a:rect b="b" l="l" r="r" t="t"/>
              <a:pathLst>
                <a:path extrusionOk="0" h="3767" w="1801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4684779" y="3029839"/>
              <a:ext cx="185586" cy="297943"/>
            </a:xfrm>
            <a:custGeom>
              <a:rect b="b" l="l" r="r" t="t"/>
              <a:pathLst>
                <a:path extrusionOk="0" h="9584" w="6026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4662205" y="3222395"/>
              <a:ext cx="5821" cy="3264"/>
            </a:xfrm>
            <a:custGeom>
              <a:rect b="b" l="l" r="r" t="t"/>
              <a:pathLst>
                <a:path extrusionOk="0" h="105" w="189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4455369" y="3033756"/>
              <a:ext cx="271326" cy="212732"/>
            </a:xfrm>
            <a:custGeom>
              <a:rect b="b" l="l" r="r" t="t"/>
              <a:pathLst>
                <a:path extrusionOk="0" h="6843" w="881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4501103" y="3209369"/>
              <a:ext cx="203664" cy="176297"/>
            </a:xfrm>
            <a:custGeom>
              <a:rect b="b" l="l" r="r" t="t"/>
              <a:pathLst>
                <a:path extrusionOk="0" h="5671" w="6613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4600363" y="3224975"/>
              <a:ext cx="135324" cy="204929"/>
            </a:xfrm>
            <a:custGeom>
              <a:rect b="b" l="l" r="r" t="t"/>
              <a:pathLst>
                <a:path extrusionOk="0" h="6592" w="4394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4600979" y="3421417"/>
              <a:ext cx="101847" cy="111262"/>
            </a:xfrm>
            <a:custGeom>
              <a:rect b="b" l="l" r="r" t="t"/>
              <a:pathLst>
                <a:path extrusionOk="0" h="3579" w="3307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4610650" y="3423376"/>
              <a:ext cx="36125" cy="23440"/>
            </a:xfrm>
            <a:custGeom>
              <a:rect b="b" l="l" r="r" t="t"/>
              <a:pathLst>
                <a:path extrusionOk="0" h="754" w="1173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4643511" y="3392817"/>
              <a:ext cx="136649" cy="161344"/>
            </a:xfrm>
            <a:custGeom>
              <a:rect b="b" l="l" r="r" t="t"/>
              <a:pathLst>
                <a:path extrusionOk="0" h="5190" w="4437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4658355" y="3541104"/>
              <a:ext cx="19341" cy="26704"/>
            </a:xfrm>
            <a:custGeom>
              <a:rect b="b" l="l" r="r" t="t"/>
              <a:pathLst>
                <a:path extrusionOk="0" h="859" w="628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4967654" y="3478680"/>
              <a:ext cx="199137" cy="204898"/>
            </a:xfrm>
            <a:custGeom>
              <a:rect b="b" l="l" r="r" t="t"/>
              <a:pathLst>
                <a:path extrusionOk="0" h="6591" w="6466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4961865" y="3482566"/>
              <a:ext cx="36095" cy="29968"/>
            </a:xfrm>
            <a:custGeom>
              <a:rect b="b" l="l" r="r" t="t"/>
              <a:pathLst>
                <a:path extrusionOk="0" h="964" w="1172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4961865" y="3500131"/>
              <a:ext cx="35448" cy="43616"/>
            </a:xfrm>
            <a:custGeom>
              <a:rect b="b" l="l" r="r" t="t"/>
              <a:pathLst>
                <a:path extrusionOk="0" h="1403" w="1151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4660911" y="3365491"/>
              <a:ext cx="339635" cy="339569"/>
            </a:xfrm>
            <a:custGeom>
              <a:rect b="b" l="l" r="r" t="t"/>
              <a:pathLst>
                <a:path extrusionOk="0" h="10923" w="11028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5026293" y="3631538"/>
              <a:ext cx="56729" cy="144433"/>
            </a:xfrm>
            <a:custGeom>
              <a:rect b="b" l="l" r="r" t="t"/>
              <a:pathLst>
                <a:path extrusionOk="0" h="4646" w="1842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4831683" y="3610056"/>
              <a:ext cx="210101" cy="180867"/>
            </a:xfrm>
            <a:custGeom>
              <a:rect b="b" l="l" r="r" t="t"/>
              <a:pathLst>
                <a:path extrusionOk="0" h="5818" w="6822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4648685" y="3568430"/>
              <a:ext cx="222974" cy="222493"/>
            </a:xfrm>
            <a:custGeom>
              <a:rect b="b" l="l" r="r" t="t"/>
              <a:pathLst>
                <a:path extrusionOk="0" h="7157" w="724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4887735" y="3745349"/>
              <a:ext cx="139235" cy="128174"/>
            </a:xfrm>
            <a:custGeom>
              <a:rect b="b" l="l" r="r" t="t"/>
              <a:pathLst>
                <a:path extrusionOk="0" h="4123" w="4521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4791739" y="3785048"/>
              <a:ext cx="166922" cy="168494"/>
            </a:xfrm>
            <a:custGeom>
              <a:rect b="b" l="l" r="r" t="t"/>
              <a:pathLst>
                <a:path extrusionOk="0" h="5420" w="542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4649331" y="3769411"/>
              <a:ext cx="238434" cy="226410"/>
            </a:xfrm>
            <a:custGeom>
              <a:rect b="b" l="l" r="r" t="t"/>
              <a:pathLst>
                <a:path extrusionOk="0" h="7283" w="7742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4981821" y="3652335"/>
              <a:ext cx="185617" cy="301860"/>
            </a:xfrm>
            <a:custGeom>
              <a:rect b="b" l="l" r="r" t="t"/>
              <a:pathLst>
                <a:path extrusionOk="0" h="9710" w="6027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4978618" y="3932029"/>
              <a:ext cx="25808" cy="29316"/>
            </a:xfrm>
            <a:custGeom>
              <a:rect b="b" l="l" r="r" t="t"/>
              <a:pathLst>
                <a:path extrusionOk="0" h="943" w="838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4909663" y="3989914"/>
              <a:ext cx="41269" cy="39077"/>
            </a:xfrm>
            <a:custGeom>
              <a:rect b="b" l="l" r="r" t="t"/>
              <a:pathLst>
                <a:path extrusionOk="0" h="1257" w="134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5689363" y="2735192"/>
              <a:ext cx="129565" cy="10799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5689363" y="2735192"/>
              <a:ext cx="129565" cy="107998"/>
            </a:xfrm>
            <a:custGeom>
              <a:rect b="b" l="l" r="r" t="t"/>
              <a:pathLst>
                <a:path extrusionOk="0" h="3474" w="4207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5141630" y="2644136"/>
              <a:ext cx="87034" cy="24746"/>
            </a:xfrm>
            <a:custGeom>
              <a:rect b="b" l="l" r="r" t="t"/>
              <a:pathLst>
                <a:path extrusionOk="0" h="796" w="2826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5198359" y="2664281"/>
              <a:ext cx="3234" cy="3295"/>
            </a:xfrm>
            <a:custGeom>
              <a:rect b="b" l="l" r="r" t="t"/>
              <a:pathLst>
                <a:path extrusionOk="0" fill="none" h="106" w="105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solidFill>
              <a:srgbClr val="9FEAFF"/>
            </a:solidFill>
            <a:ln cap="rnd" cmpd="sng" w="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5999340" y="2923178"/>
              <a:ext cx="54789" cy="32549"/>
            </a:xfrm>
            <a:custGeom>
              <a:rect b="b" l="l" r="r" t="t"/>
              <a:pathLst>
                <a:path extrusionOk="0" h="1047" w="1779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4789799" y="2648022"/>
              <a:ext cx="43209" cy="37118"/>
            </a:xfrm>
            <a:custGeom>
              <a:rect b="b" l="l" r="r" t="t"/>
              <a:pathLst>
                <a:path extrusionOk="0" h="1194" w="1403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4754351" y="2564770"/>
              <a:ext cx="72220" cy="95656"/>
            </a:xfrm>
            <a:custGeom>
              <a:rect b="b" l="l" r="r" t="t"/>
              <a:pathLst>
                <a:path extrusionOk="0" h="3077" w="2345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rgbClr val="9FEA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38"/>
          <p:cNvSpPr txBox="1"/>
          <p:nvPr/>
        </p:nvSpPr>
        <p:spPr>
          <a:xfrm>
            <a:off x="4260598" y="1001940"/>
            <a:ext cx="143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9D8A"/>
                </a:solidFill>
                <a:latin typeface="Oswald"/>
                <a:ea typeface="Oswald"/>
                <a:cs typeface="Oswald"/>
                <a:sym typeface="Oswald"/>
              </a:rPr>
              <a:t>Turkey</a:t>
            </a:r>
            <a:endParaRPr sz="1800">
              <a:solidFill>
                <a:srgbClr val="439D8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80" name="Google Shape;1080;p38"/>
          <p:cNvGrpSpPr/>
          <p:nvPr/>
        </p:nvGrpSpPr>
        <p:grpSpPr>
          <a:xfrm flipH="1">
            <a:off x="4428264" y="981296"/>
            <a:ext cx="446222" cy="77476"/>
            <a:chOff x="6146875" y="1767300"/>
            <a:chExt cx="331025" cy="57475"/>
          </a:xfrm>
        </p:grpSpPr>
        <p:sp>
          <p:nvSpPr>
            <p:cNvPr id="1081" name="Google Shape;1081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439D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4" name="Google Shape;1084;p38"/>
          <p:cNvSpPr txBox="1"/>
          <p:nvPr/>
        </p:nvSpPr>
        <p:spPr>
          <a:xfrm>
            <a:off x="4260600" y="3959038"/>
            <a:ext cx="62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India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85" name="Google Shape;1085;p38"/>
          <p:cNvGrpSpPr/>
          <p:nvPr/>
        </p:nvGrpSpPr>
        <p:grpSpPr>
          <a:xfrm flipH="1">
            <a:off x="4350564" y="3881558"/>
            <a:ext cx="446222" cy="77476"/>
            <a:chOff x="6146875" y="1767300"/>
            <a:chExt cx="331025" cy="57475"/>
          </a:xfrm>
        </p:grpSpPr>
        <p:sp>
          <p:nvSpPr>
            <p:cNvPr id="1086" name="Google Shape;1086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9" name="Google Shape;1089;p38"/>
          <p:cNvSpPr txBox="1"/>
          <p:nvPr/>
        </p:nvSpPr>
        <p:spPr>
          <a:xfrm>
            <a:off x="6321225" y="3005800"/>
            <a:ext cx="1729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4D8C2"/>
                </a:solidFill>
                <a:latin typeface="Oswald"/>
                <a:ea typeface="Oswald"/>
                <a:cs typeface="Oswald"/>
                <a:sym typeface="Oswald"/>
              </a:rPr>
              <a:t>Indonesia</a:t>
            </a:r>
            <a:endParaRPr sz="180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90" name="Google Shape;1090;p38"/>
          <p:cNvGrpSpPr/>
          <p:nvPr/>
        </p:nvGrpSpPr>
        <p:grpSpPr>
          <a:xfrm flipH="1">
            <a:off x="6414539" y="2934333"/>
            <a:ext cx="446222" cy="77476"/>
            <a:chOff x="6146875" y="1767300"/>
            <a:chExt cx="331025" cy="57475"/>
          </a:xfrm>
        </p:grpSpPr>
        <p:sp>
          <p:nvSpPr>
            <p:cNvPr id="1091" name="Google Shape;1091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4" name="Google Shape;1094;p38"/>
          <p:cNvSpPr txBox="1"/>
          <p:nvPr/>
        </p:nvSpPr>
        <p:spPr>
          <a:xfrm>
            <a:off x="5494700" y="987838"/>
            <a:ext cx="1953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4D8C2"/>
                </a:solidFill>
                <a:latin typeface="Oswald"/>
                <a:ea typeface="Oswald"/>
                <a:cs typeface="Oswald"/>
                <a:sym typeface="Oswald"/>
              </a:rPr>
              <a:t>Russian Federation</a:t>
            </a:r>
            <a:endParaRPr sz="1800">
              <a:solidFill>
                <a:srgbClr val="74D8C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95" name="Google Shape;1095;p38"/>
          <p:cNvGrpSpPr/>
          <p:nvPr/>
        </p:nvGrpSpPr>
        <p:grpSpPr>
          <a:xfrm flipH="1">
            <a:off x="5588014" y="916371"/>
            <a:ext cx="446222" cy="77476"/>
            <a:chOff x="6146875" y="1767300"/>
            <a:chExt cx="331025" cy="57475"/>
          </a:xfrm>
        </p:grpSpPr>
        <p:sp>
          <p:nvSpPr>
            <p:cNvPr id="1096" name="Google Shape;1096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74D8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38"/>
          <p:cNvSpPr txBox="1"/>
          <p:nvPr/>
        </p:nvSpPr>
        <p:spPr>
          <a:xfrm>
            <a:off x="5919901" y="1743452"/>
            <a:ext cx="143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China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00" name="Google Shape;1100;p38"/>
          <p:cNvGrpSpPr/>
          <p:nvPr/>
        </p:nvGrpSpPr>
        <p:grpSpPr>
          <a:xfrm flipH="1">
            <a:off x="6822114" y="1671983"/>
            <a:ext cx="446222" cy="77476"/>
            <a:chOff x="6146875" y="1767300"/>
            <a:chExt cx="331025" cy="57475"/>
          </a:xfrm>
        </p:grpSpPr>
        <p:sp>
          <p:nvSpPr>
            <p:cNvPr id="1101" name="Google Shape;1101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38"/>
          <p:cNvSpPr txBox="1"/>
          <p:nvPr/>
        </p:nvSpPr>
        <p:spPr>
          <a:xfrm>
            <a:off x="6595350" y="2307525"/>
            <a:ext cx="165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53B5C"/>
                </a:solidFill>
                <a:latin typeface="Oswald"/>
                <a:ea typeface="Oswald"/>
                <a:cs typeface="Oswald"/>
                <a:sym typeface="Oswald"/>
              </a:rPr>
              <a:t>China, Mainland</a:t>
            </a:r>
            <a:endParaRPr sz="1800">
              <a:solidFill>
                <a:srgbClr val="053B5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105" name="Google Shape;1105;p38"/>
          <p:cNvGrpSpPr/>
          <p:nvPr/>
        </p:nvGrpSpPr>
        <p:grpSpPr>
          <a:xfrm flipH="1">
            <a:off x="6873039" y="2236046"/>
            <a:ext cx="446222" cy="77476"/>
            <a:chOff x="6146875" y="1767300"/>
            <a:chExt cx="331025" cy="57475"/>
          </a:xfrm>
        </p:grpSpPr>
        <p:sp>
          <p:nvSpPr>
            <p:cNvPr id="1106" name="Google Shape;1106;p38"/>
            <p:cNvSpPr/>
            <p:nvPr/>
          </p:nvSpPr>
          <p:spPr>
            <a:xfrm>
              <a:off x="6277250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6146875" y="1767300"/>
              <a:ext cx="74150" cy="57475"/>
            </a:xfrm>
            <a:custGeom>
              <a:rect b="b" l="l" r="r" t="t"/>
              <a:pathLst>
                <a:path extrusionOk="0" h="2299" w="2966">
                  <a:moveTo>
                    <a:pt x="1477" y="1"/>
                  </a:moveTo>
                  <a:cubicBezTo>
                    <a:pt x="1" y="1"/>
                    <a:pt x="1" y="2299"/>
                    <a:pt x="1477" y="2299"/>
                  </a:cubicBezTo>
                  <a:cubicBezTo>
                    <a:pt x="2966" y="2299"/>
                    <a:pt x="2966" y="1"/>
                    <a:pt x="1477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6403775" y="1767300"/>
              <a:ext cx="74125" cy="57475"/>
            </a:xfrm>
            <a:custGeom>
              <a:rect b="b" l="l" r="r" t="t"/>
              <a:pathLst>
                <a:path extrusionOk="0" h="2299" w="2965">
                  <a:moveTo>
                    <a:pt x="1488" y="1"/>
                  </a:moveTo>
                  <a:cubicBezTo>
                    <a:pt x="0" y="1"/>
                    <a:pt x="0" y="2299"/>
                    <a:pt x="1488" y="2299"/>
                  </a:cubicBezTo>
                  <a:cubicBezTo>
                    <a:pt x="2965" y="2299"/>
                    <a:pt x="2965" y="1"/>
                    <a:pt x="1488" y="1"/>
                  </a:cubicBezTo>
                  <a:close/>
                </a:path>
              </a:pathLst>
            </a:custGeom>
            <a:solidFill>
              <a:srgbClr val="053B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nvironmental Consulting by Slidesgo">
  <a:themeElements>
    <a:clrScheme name="Simple Light">
      <a:dk1>
        <a:srgbClr val="043A5B"/>
      </a:dk1>
      <a:lt1>
        <a:srgbClr val="FFFFFF"/>
      </a:lt1>
      <a:dk2>
        <a:srgbClr val="9FEAFF"/>
      </a:dk2>
      <a:lt2>
        <a:srgbClr val="40B4E5"/>
      </a:lt2>
      <a:accent1>
        <a:srgbClr val="FFD173"/>
      </a:accent1>
      <a:accent2>
        <a:srgbClr val="74D8C2"/>
      </a:accent2>
      <a:accent3>
        <a:srgbClr val="59D098"/>
      </a:accent3>
      <a:accent4>
        <a:srgbClr val="439D8A"/>
      </a:accent4>
      <a:accent5>
        <a:srgbClr val="043A5B"/>
      </a:accent5>
      <a:accent6>
        <a:srgbClr val="043A5B"/>
      </a:accent6>
      <a:hlink>
        <a:srgbClr val="043A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